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DBE"/>
    <a:srgbClr val="4E008E"/>
    <a:srgbClr val="EFEFEF"/>
    <a:srgbClr val="C3B9D7"/>
    <a:srgbClr val="FFDCA5"/>
    <a:srgbClr val="F07387"/>
    <a:srgbClr val="F5A5C8"/>
    <a:srgbClr val="82C8F0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9" autoAdjust="0"/>
    <p:restoredTop sz="80607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1272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6" d="100"/>
          <a:sy n="156" d="100"/>
        </p:scale>
        <p:origin x="5416" y="176"/>
      </p:cViewPr>
      <p:guideLst/>
    </p:cSldViewPr>
  </p:notesViewPr>
  <p:gridSpacing cx="72008" cy="72008"/>
</p:viewPr>
</file>

<file path=docMetadata/LabelInfo.xml><?xml version="1.0" encoding="utf-8"?>
<clbl:labelList xmlns:clbl="http://schemas.microsoft.com/office/2020/mipLabelMetadata">
  <clbl:label id="{4669dde6-dba6-41b3-b311-56b97fe787f7}" enabled="1" method="Privileged" siteId="{fa6944af-cc7c-4cd8-9154-c0113279891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TAU template EN</Template>
  <TotalTime>0</TotalTime>
  <Words>2650</Words>
  <Application>Microsoft Office PowerPoint</Application>
  <PresentationFormat>Widescreen</PresentationFormat>
  <Paragraphs>223</Paragraphs>
  <Slides>37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Helvetica</vt:lpstr>
      <vt:lpstr>Helvetica Neue</vt:lpstr>
      <vt:lpstr>Times New Roman</vt:lpstr>
      <vt:lpstr>TUNI Theme</vt:lpstr>
      <vt:lpstr> Why we need to work together for better open bibliometric data Improved research, more informed science policy, and a healthier publishing landscape   Mikael Laakso Associate Professor in Information Studies mikael.laakso@tuni.fi PUBMET Conference 12.9.2025   </vt:lpstr>
      <vt:lpstr>Agenda</vt:lpstr>
      <vt:lpstr>  1. What are the problems that we are facing?</vt:lpstr>
      <vt:lpstr>Problems</vt:lpstr>
      <vt:lpstr>Why is this important?</vt:lpstr>
      <vt:lpstr>Existing biliometric indexes and databases were and are not designed for conducting research on scholarly publishing</vt:lpstr>
      <vt:lpstr> Four root problems with current bibliometric data</vt:lpstr>
      <vt:lpstr> Four root problems with current bibliometric data</vt:lpstr>
      <vt:lpstr> Four root problems with current bibliometric data</vt:lpstr>
      <vt:lpstr> Four root problems with current bibliometric data</vt:lpstr>
      <vt:lpstr>Various indexes/databases to choose from, all with different implications</vt:lpstr>
      <vt:lpstr>Example: Content distribution of open access book information in major data sources</vt:lpstr>
      <vt:lpstr>Methodological limitation in the current bibliometric environment  Most bibliometric studies can be considered to be conducted by using a “Camera”, taking static snapshots of a specific target as it exists today</vt:lpstr>
      <vt:lpstr>Comparing different photographs can be difficult -variation in method, focus, and equipment</vt:lpstr>
      <vt:lpstr>Comparing two photographs with compareable method and eqipment you can confirm some differences to have happened, but further knowledge is limited</vt:lpstr>
      <vt:lpstr>So what kind of indexing/data collection method would need to be designed to improve the bibliometric data environment?</vt:lpstr>
      <vt:lpstr>Some examples of what kind of data is out there, but is not interconnected</vt:lpstr>
      <vt:lpstr>For data on OA things have developed massively just in the last 10 years, but still a lot we don´t know, and data is distributed</vt:lpstr>
      <vt:lpstr>Journals come and go,  but who keeps track?</vt:lpstr>
      <vt:lpstr>PowerPoint Presentation</vt:lpstr>
      <vt:lpstr> Open APC –  Great data but would be even better if integrated</vt:lpstr>
      <vt:lpstr>  2. What are the consequences of these problems?</vt:lpstr>
      <vt:lpstr>Consequences</vt:lpstr>
      <vt:lpstr>PowerPoint Presentation</vt:lpstr>
      <vt:lpstr>Bibliometric studies are not used to their full potential</vt:lpstr>
      <vt:lpstr>Extension and comparative research can seldom be done in bibliometrics</vt:lpstr>
      <vt:lpstr>  3. What could work to provide solutions to these problems?</vt:lpstr>
      <vt:lpstr>Alignment with guidelines for reporting bibliometric research</vt:lpstr>
      <vt:lpstr> Better metadata and use of identifiers is key to data improvement</vt:lpstr>
      <vt:lpstr>Ok, things maybe made some sense so far</vt:lpstr>
      <vt:lpstr>Towards a solution</vt:lpstr>
      <vt:lpstr>Some fundamental principles</vt:lpstr>
      <vt:lpstr>Going back to the title of this talk, the benefits for</vt:lpstr>
      <vt:lpstr>But before going with sci-fi options, consider what could be done to improve the situation with the means at our disposal today</vt:lpstr>
      <vt:lpstr>PowerPoint Presentation</vt:lpstr>
      <vt:lpstr>Key takeaways</vt:lpstr>
      <vt:lpstr> Hvala!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Mikael</dc:creator>
  <cp:lastModifiedBy>Mikael Laakso</cp:lastModifiedBy>
  <cp:revision>56</cp:revision>
  <dcterms:created xsi:type="dcterms:W3CDTF">2020-12-01T13:47:31Z</dcterms:created>
  <dcterms:modified xsi:type="dcterms:W3CDTF">2025-09-10T06:31:00Z</dcterms:modified>
</cp:coreProperties>
</file>