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B6D3"/>
    <a:srgbClr val="D1D1D1"/>
    <a:srgbClr val="B3D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Pubmet_CareerEU</Template>
  <TotalTime>0</TotalTime>
  <Words>1087</Words>
  <Application>Microsoft Office PowerPoint</Application>
  <PresentationFormat>Widescreen</PresentationFormat>
  <Paragraphs>143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Wingdings</vt:lpstr>
      <vt:lpstr>Design 1</vt:lpstr>
      <vt:lpstr>Design 2</vt:lpstr>
      <vt:lpstr>Title End slide</vt:lpstr>
      <vt:lpstr>Open Science Perceptions Across Career Stages: Comparing Early-Career and Senior Croatian Researchers in a European Context </vt:lpstr>
      <vt:lpstr>Survey on perception and practices of open science in Croatia</vt:lpstr>
      <vt:lpstr>Objectives </vt:lpstr>
      <vt:lpstr>Questionnaire structure</vt:lpstr>
      <vt:lpstr>Demographic data</vt:lpstr>
      <vt:lpstr>Comparison with the EURODOC study</vt:lpstr>
      <vt:lpstr>Comparison by academic career stage</vt:lpstr>
      <vt:lpstr>Self assessed knowledge about open science</vt:lpstr>
      <vt:lpstr>Self assessed knowledge about open science</vt:lpstr>
      <vt:lpstr>Self assessed knowledge about open science</vt:lpstr>
      <vt:lpstr>Self assessed knowledge about open science</vt:lpstr>
      <vt:lpstr>Conclusion</vt:lpstr>
      <vt:lpstr>Thank you!</vt:lpstr>
      <vt:lpstr>Views on the OS benefits to science</vt:lpstr>
      <vt:lpstr>Advantages of OS</vt:lpstr>
      <vt:lpstr>Disadvantages of OS</vt:lpstr>
      <vt:lpstr>Obstacles to practicing open science</vt:lpstr>
      <vt:lpstr>Attitudes about evaluation and reward</vt:lpstr>
      <vt:lpstr>Attitudes about evaluation and reward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Una Pale Simon</dc:creator>
  <cp:lastModifiedBy>Una Pale Simon</cp:lastModifiedBy>
  <cp:revision>14</cp:revision>
  <dcterms:created xsi:type="dcterms:W3CDTF">2025-09-07T08:46:24Z</dcterms:created>
  <dcterms:modified xsi:type="dcterms:W3CDTF">2025-09-10T13:30:16Z</dcterms:modified>
</cp:coreProperties>
</file>