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5A94"/>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88889" autoAdjust="0"/>
  </p:normalViewPr>
  <p:slideViewPr>
    <p:cSldViewPr snapToGrid="0">
      <p:cViewPr varScale="1">
        <p:scale>
          <a:sx n="79" d="100"/>
          <a:sy n="79" d="100"/>
        </p:scale>
        <p:origin x="72" y="408"/>
      </p:cViewPr>
      <p:guideLst/>
    </p:cSldViewPr>
  </p:slideViewPr>
  <p:notesTextViewPr>
    <p:cViewPr>
      <p:scale>
        <a:sx n="1" d="1"/>
        <a:sy n="1" d="1"/>
      </p:scale>
      <p:origin x="0" y="0"/>
    </p:cViewPr>
  </p:notesTextViewPr>
  <p:gridSpacing cx="72008" cy="72008"/>
</p:viewPr>
</file>

<file path=ppt/diagrams/layout6.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docProps/app.xml><?xml version="1.0" encoding="utf-8"?>
<Properties xmlns="http://schemas.openxmlformats.org/officeDocument/2006/extended-properties" xmlns:vt="http://schemas.openxmlformats.org/officeDocument/2006/docPropsVTypes">
  <TotalTime>89535</TotalTime>
  <Words>3088</Words>
  <Application>Microsoft Office PowerPoint</Application>
  <PresentationFormat>Širokozaslonsko</PresentationFormat>
  <Paragraphs>325</Paragraphs>
  <Slides>34</Slides>
  <Notes>15</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34</vt:i4>
      </vt:variant>
    </vt:vector>
  </HeadingPairs>
  <TitlesOfParts>
    <vt:vector size="38" baseType="lpstr">
      <vt:lpstr>Arial</vt:lpstr>
      <vt:lpstr>Calibri</vt:lpstr>
      <vt:lpstr>Calibri Light</vt:lpstr>
      <vt:lpstr>Officeova tema</vt:lpstr>
      <vt:lpstr>PowerPointova predstavitev</vt:lpstr>
      <vt:lpstr>Three Steps of Open Science Implementation in Slovenia</vt:lpstr>
      <vt:lpstr>1st step: Reform of the European Research Area (ERA)  </vt:lpstr>
      <vt:lpstr>Reform of the European Research Area (ERA)  </vt:lpstr>
      <vt:lpstr>Summary  </vt:lpstr>
      <vt:lpstr>2nd step: Reform of the Science Legislation in Slovenia</vt:lpstr>
      <vt:lpstr>Scientific Research and Innovation Activities Act</vt:lpstr>
      <vt:lpstr>Secondary Publishing Rights</vt:lpstr>
      <vt:lpstr>The Decree on the Implementation of Scientific Research Work in Accordance with the Principles of Open Science </vt:lpstr>
      <vt:lpstr>Chapters of the Decree</vt:lpstr>
      <vt:lpstr>3rd step: Institutional Implementation of Open Science</vt:lpstr>
      <vt:lpstr>Action Plan for Open Science </vt:lpstr>
      <vt:lpstr>Financial Value of the Action Plan </vt:lpstr>
      <vt:lpstr>6.2. Open Science for Improving  the Quality, Efficiency and Responsiveness of Research (1/3) </vt:lpstr>
      <vt:lpstr>6.2. Open Science for Improving  the Quality, Efficiency and Responsiveness of Research (2/3) </vt:lpstr>
      <vt:lpstr>6.2. Open Science for Improving  the Quality, Efficiency and Responsiveness of Research (3/3) </vt:lpstr>
      <vt:lpstr>Open Library: The Centre for Quality Assurance in Scientific Communication  The Centre is open to the scientific research community and other audiences. It encourages and supports the use of open science practices in research and public involvement in scientific research processes. It was created within the framework of Action 6.2.1/4 (Knowledge and skills for open science) of the Open Science Action Plan, and the implementers of the Action are the University Library Maribor of the University of Maribor, the University Library of the University of Primorska, the University Library of the University of Nova Gorica and the Central Technical Library at the University of Ljubljana.  https://odprta-knjiznica.si/en/ </vt:lpstr>
      <vt:lpstr>Citizen Science Network in Slovenia  The Citizen Science Network in Slovenia connects over 60 Slovenian research and other organizations and lists more than 75 citizen science projects in Slovenia in its catalog. The aim of the Citizen Science Network is to promote the concept of citizen science and to support various user groups in planning and implementing projects.   The Action Plan also resulted in targeted funding for citizen science projects within the framework of national research instruments at ARIS, which was first implemented in 2025.  https://citizenscience.si/  </vt:lpstr>
      <vt:lpstr> </vt:lpstr>
      <vt:lpstr> </vt:lpstr>
      <vt:lpstr> </vt:lpstr>
      <vt:lpstr> </vt:lpstr>
      <vt:lpstr>Project Objectives </vt:lpstr>
      <vt:lpstr> </vt:lpstr>
      <vt:lpstr> </vt:lpstr>
      <vt:lpstr> </vt:lpstr>
      <vt:lpstr> </vt:lpstr>
      <vt:lpstr> </vt:lpstr>
      <vt:lpstr> </vt:lpstr>
      <vt:lpstr> </vt:lpstr>
      <vt:lpstr>Priorities Until the End of the Project</vt:lpstr>
      <vt:lpstr>SPOZNAJ 2.0</vt:lpstr>
      <vt:lpstr>More Information</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Tomas Bercic</dc:creator>
  <cp:lastModifiedBy>Pušnik, Miro</cp:lastModifiedBy>
  <cp:revision>221</cp:revision>
  <dcterms:created xsi:type="dcterms:W3CDTF">2023-09-11T08:00:44Z</dcterms:created>
  <dcterms:modified xsi:type="dcterms:W3CDTF">2025-09-06T17:26:03Z</dcterms:modified>
</cp:coreProperties>
</file>