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A4B"/>
    <a:srgbClr val="2A6AC8"/>
    <a:srgbClr val="F9F9F9"/>
    <a:srgbClr val="F1F0F8"/>
    <a:srgbClr val="DCDBE0"/>
    <a:srgbClr val="E42773"/>
    <a:srgbClr val="C72E81"/>
    <a:srgbClr val="AEC0B9"/>
    <a:srgbClr val="5A6770"/>
    <a:srgbClr val="FF5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88425" autoAdjust="0"/>
  </p:normalViewPr>
  <p:slideViewPr>
    <p:cSldViewPr snapToGrid="0">
      <p:cViewPr varScale="1">
        <p:scale>
          <a:sx n="112" d="100"/>
          <a:sy n="112" d="100"/>
        </p:scale>
        <p:origin x="16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768" y="200"/>
      </p:cViewPr>
      <p:guideLst/>
    </p:cSldViewPr>
  </p:notes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2025. 9. 12.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penAIRE2021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86E646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9CE73D9017FC448CBC2BDB272AB47E" ma:contentTypeVersion="12" ma:contentTypeDescription="Create a new document." ma:contentTypeScope="" ma:versionID="286adf10a04399c1719f077f41f3a06d">
  <xsd:schema xmlns:xsd="http://www.w3.org/2001/XMLSchema" xmlns:xs="http://www.w3.org/2001/XMLSchema" xmlns:p="http://schemas.microsoft.com/office/2006/metadata/properties" xmlns:ns2="2257b203-9737-4c40-8bcd-8cce47df2504" xmlns:ns3="60dcafe9-7c8b-4908-a02b-1a1b5201e035" targetNamespace="http://schemas.microsoft.com/office/2006/metadata/properties" ma:root="true" ma:fieldsID="cee434ccbd74011611708aac6990ebb5" ns2:_="" ns3:_="">
    <xsd:import namespace="2257b203-9737-4c40-8bcd-8cce47df2504"/>
    <xsd:import namespace="60dcafe9-7c8b-4908-a02b-1a1b5201e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7b203-9737-4c40-8bcd-8cce47d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b9c1918-9269-41f5-ae56-9616ba37be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cafe9-7c8b-4908-a02b-1a1b5201e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8a0b6ef-51a1-48e1-8846-3707533d6006}" ma:internalName="TaxCatchAll" ma:showField="CatchAllData" ma:web="60dcafe9-7c8b-4908-a02b-1a1b5201e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dcafe9-7c8b-4908-a02b-1a1b5201e035" xsi:nil="true"/>
    <lcf76f155ced4ddcb4097134ff3c332f xmlns="2257b203-9737-4c40-8bcd-8cce47df25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FCBC7F-4C4D-4A46-B118-CCC2D1B57A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7A742-1A95-4707-9E1B-37ED46F60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7b203-9737-4c40-8bcd-8cce47df2504"/>
    <ds:schemaRef ds:uri="60dcafe9-7c8b-4908-a02b-1a1b5201e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F5B98D-18E6-4692-AE18-E6FCD865A04C}">
  <ds:schemaRefs>
    <ds:schemaRef ds:uri="http://schemas.microsoft.com/office/2006/metadata/properties"/>
    <ds:schemaRef ds:uri="http://schemas.microsoft.com/office/infopath/2007/PartnerControls"/>
    <ds:schemaRef ds:uri="ee0113f6-089d-4948-bff3-3d3b4e67a8b0"/>
    <ds:schemaRef ds:uri="5b5b5792-4d56-47f1-bcbe-96f878b36716"/>
    <ds:schemaRef ds:uri="60dcafe9-7c8b-4908-a02b-1a1b5201e035"/>
    <ds:schemaRef ds:uri="2257b203-9737-4c40-8bcd-8cce47df25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72235</TotalTime>
  <Words>994</Words>
  <Application>Microsoft Macintosh PowerPoint</Application>
  <PresentationFormat>Widescreen</PresentationFormat>
  <Paragraphs>148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Roboto</vt:lpstr>
      <vt:lpstr>Roboto Medium</vt:lpstr>
      <vt:lpstr>Wingdings</vt:lpstr>
      <vt:lpstr>Office Theme</vt:lpstr>
      <vt:lpstr>1_Office Theme</vt:lpstr>
      <vt:lpstr>Publisher Dashboard</vt:lpstr>
      <vt:lpstr>PowerPoint Presentation</vt:lpstr>
      <vt:lpstr>Why a Publisher Dashboard?</vt:lpstr>
      <vt:lpstr>What?</vt:lpstr>
      <vt:lpstr>OpenAIRE MONITOR - Methodology</vt:lpstr>
      <vt:lpstr>Indicator Themes</vt:lpstr>
      <vt:lpstr>Publisher Dashboard</vt:lpstr>
      <vt:lpstr>Platform Features</vt:lpstr>
      <vt:lpstr>One-on-one Expert sessions - Customise &amp; validate</vt:lpstr>
      <vt:lpstr>PowerPoint Presentation</vt:lpstr>
      <vt:lpstr>Become a Pilot</vt:lpstr>
      <vt:lpstr>HRČAK</vt:lpstr>
      <vt:lpstr>HRČAK - Pilots</vt:lpstr>
      <vt:lpstr>OJS Plugin for the OpenAIRE Guidelines v4.0 </vt:lpstr>
      <vt:lpstr>Thank you! leonidas.pispiringas@openaire.eu   https://monitor.openaire.eu/get-started</vt:lpstr>
    </vt:vector>
  </TitlesOfParts>
  <Manager>Slide Members</Manager>
  <Company>YESFORM Co.,Ltd.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Slide Members by EJ.LEE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Leonidas Pispiringas</cp:lastModifiedBy>
  <cp:revision>433</cp:revision>
  <dcterms:created xsi:type="dcterms:W3CDTF">2019-01-07T08:59:06Z</dcterms:created>
  <dcterms:modified xsi:type="dcterms:W3CDTF">2025-09-12T11:24:26Z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0x010100173827E30D5021488FB2E6EBF5489BAC</vt:lpwstr>
  </property>
  <property fmtid="{D5CDD505-2E9C-101B-9397-08002B2CF9AE}" pid="3" name="MediaServiceImageTags">
    <vt:lpwstr/>
  </property>
</Properties>
</file>