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72A"/>
    <a:srgbClr val="C00000"/>
    <a:srgbClr val="D7182A"/>
    <a:srgbClr val="CC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3588" autoAdjust="0"/>
  </p:normalViewPr>
  <p:slideViewPr>
    <p:cSldViewPr snapToGrid="0">
      <p:cViewPr varScale="1">
        <p:scale>
          <a:sx n="89" d="100"/>
          <a:sy n="89" d="100"/>
        </p:scale>
        <p:origin x="1238" y="7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2" d="100"/>
          <a:sy n="112" d="100"/>
        </p:scale>
        <p:origin x="5164" y="40"/>
      </p:cViewPr>
      <p:guideLst/>
    </p:cSldViewPr>
  </p:notesViewPr>
  <p:gridSpacing cx="72008" cy="72008"/>
</p:viewPr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3910</TotalTime>
  <Words>512</Words>
  <Application>Microsoft Office PowerPoint</Application>
  <PresentationFormat>On-screen Show (16:9)</PresentationFormat>
  <Paragraphs>118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Srce - 4x3</vt:lpstr>
      <vt:lpstr>Custom Design</vt:lpstr>
      <vt:lpstr>Certification and evaluation of journals from the perspective of the national platform for OA journals  Portal of Croatian scientific and professional journals HRČAK </vt:lpstr>
      <vt:lpstr> </vt:lpstr>
      <vt:lpstr>in numbers</vt:lpstr>
      <vt:lpstr>Inclusion criteria for HRČAK</vt:lpstr>
      <vt:lpstr>Evaluation and certification of journals</vt:lpstr>
      <vt:lpstr>Evaluation and certification of journals Methodology</vt:lpstr>
      <vt:lpstr>Let’s talk about it!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Kruno Golubić</dc:creator>
  <cp:lastModifiedBy>Ljiljana Jertec Musap</cp:lastModifiedBy>
  <cp:revision>117</cp:revision>
  <cp:lastPrinted>2025-09-10T13:29:42Z</cp:lastPrinted>
  <dcterms:created xsi:type="dcterms:W3CDTF">2014-09-19T07:16:42Z</dcterms:created>
  <dcterms:modified xsi:type="dcterms:W3CDTF">2025-09-11T19:48:51Z</dcterms:modified>
</cp:coreProperties>
</file>