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8" r:id="rId4"/>
    <p:sldMasterId id="214748367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13bc1056bc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13bc1056bc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7dc468cbaa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7dc468cbaa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7dc468cbaa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7dc468cbaa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7dc468cbaa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7dc468cbaa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7dc468cbaa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7dc468cbaa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7db07cc0c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7db07cc0c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7db07cc0c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7db07cc0c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7dd0a2105f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7dd0a2105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7dd0a2105f_4_10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4" name="Google Shape;324;g37dd0a2105f_4_10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2100"/>
              <a:buFont typeface="Helvetica Neue"/>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7dd0a2105f_4_15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g37dd0a2105f_4_15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2100"/>
              <a:buFont typeface="Helvetica Neue"/>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dd0a2105f_4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g37dd0a2105f_4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2100"/>
              <a:buFont typeface="Helvetica Neue"/>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7dc468cba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7dc468cba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7dd0a2105f_4_5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17999"/>
              </a:lnSpc>
              <a:spcBef>
                <a:spcPts val="0"/>
              </a:spcBef>
              <a:spcAft>
                <a:spcPts val="0"/>
              </a:spcAft>
              <a:buSzPts val="2100"/>
              <a:buFont typeface="Helvetica Neue"/>
              <a:buNone/>
            </a:pPr>
            <a:r>
              <a:t/>
            </a:r>
            <a:endParaRPr/>
          </a:p>
        </p:txBody>
      </p:sp>
      <p:sp>
        <p:nvSpPr>
          <p:cNvPr id="360" name="Google Shape;360;g37dd0a2105f_4_5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7dd0a2105f_4_211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37dd0a2105f_4_2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7dd0a2105f_4_212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37dd0a2105f_4_21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7dd0a2105f_4_21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37dd0a2105f_4_2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7dd0a2105f_4_21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37dd0a2105f_4_2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7dd0a2105f_4_216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37dd0a2105f_4_2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7dd0a2105f_4_218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37dd0a2105f_4_2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7dd0a2105f_4_279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g37dd0a2105f_4_27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7db07cc0c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37db07cc0c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7db07cc0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7db07cc0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7dc468cbaa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7dc468cbaa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7dc468cbaa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7dc468cbaa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7dc468cbaa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7dc468cbaa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7dc468cbaa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7dc468cbaa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7dc468cbaa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7dc468cbaa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19f6b72ad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19f6b72ad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7dc468cbaa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7dc468cbaa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hyperlink" Target="https://creativecommons.org/licenses/by/4.0/" TargetMode="External"/><Relationship Id="rId4" Type="http://schemas.openxmlformats.org/officeDocument/2006/relationships/image" Target="../media/image3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50" name="Shape 50"/>
        <p:cNvGrpSpPr/>
        <p:nvPr/>
      </p:nvGrpSpPr>
      <p:grpSpPr>
        <a:xfrm>
          <a:off x="0" y="0"/>
          <a:ext cx="0" cy="0"/>
          <a:chOff x="0" y="0"/>
          <a:chExt cx="0" cy="0"/>
        </a:xfrm>
      </p:grpSpPr>
      <p:sp>
        <p:nvSpPr>
          <p:cNvPr id="51" name="Google Shape;51;p1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rmAutofit lnSpcReduction="20000"/>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4" name="Google Shape;54;p13"/>
          <p:cNvSpPr/>
          <p:nvPr/>
        </p:nvSpPr>
        <p:spPr>
          <a:xfrm>
            <a:off x="7094388" y="2574211"/>
            <a:ext cx="2098428" cy="4210505"/>
          </a:xfrm>
          <a:custGeom>
            <a:rect b="b" l="l" r="r" t="t"/>
            <a:pathLst>
              <a:path extrusionOk="0" h="1334550" w="665112">
                <a:moveTo>
                  <a:pt x="0" y="0"/>
                </a:moveTo>
                <a:lnTo>
                  <a:pt x="665112" y="0"/>
                </a:lnTo>
                <a:lnTo>
                  <a:pt x="665112" y="1334550"/>
                </a:lnTo>
                <a:lnTo>
                  <a:pt x="0" y="1334550"/>
                </a:lnTo>
                <a:close/>
              </a:path>
            </a:pathLst>
          </a:custGeom>
          <a:solidFill>
            <a:srgbClr val="004993"/>
          </a:solidFill>
          <a:ln>
            <a:noFill/>
          </a:ln>
          <a:effectLst>
            <a:outerShdw blurRad="57150" rotWithShape="0" algn="bl" dir="5400000" dist="19050">
              <a:srgbClr val="000000">
                <a:alpha val="50000"/>
              </a:srgbClr>
            </a:outerShdw>
          </a:effectLst>
        </p:spPr>
      </p:sp>
      <p:sp>
        <p:nvSpPr>
          <p:cNvPr id="55" name="Google Shape;55;p13"/>
          <p:cNvSpPr/>
          <p:nvPr/>
        </p:nvSpPr>
        <p:spPr>
          <a:xfrm rot="-5400000">
            <a:off x="7051342" y="1169942"/>
            <a:ext cx="3507782" cy="1872198"/>
          </a:xfrm>
          <a:custGeom>
            <a:rect b="b" l="l" r="r" t="t"/>
            <a:pathLst>
              <a:path extrusionOk="0" h="3744395" w="7015563">
                <a:moveTo>
                  <a:pt x="0" y="0"/>
                </a:moveTo>
                <a:lnTo>
                  <a:pt x="7015563" y="0"/>
                </a:lnTo>
                <a:lnTo>
                  <a:pt x="7015563" y="3744395"/>
                </a:lnTo>
                <a:lnTo>
                  <a:pt x="0" y="3744395"/>
                </a:lnTo>
                <a:lnTo>
                  <a:pt x="0" y="0"/>
                </a:lnTo>
                <a:close/>
              </a:path>
            </a:pathLst>
          </a:custGeom>
          <a:blipFill rotWithShape="1">
            <a:blip r:embed="rId2">
              <a:alphaModFix/>
            </a:blip>
            <a:stretch>
              <a:fillRect b="-87357" l="0" r="0" t="0"/>
            </a:stretch>
          </a:blipFill>
          <a:ln>
            <a:noFill/>
          </a:ln>
        </p:spPr>
      </p:sp>
      <p:sp>
        <p:nvSpPr>
          <p:cNvPr id="56" name="Google Shape;56;p13"/>
          <p:cNvSpPr/>
          <p:nvPr/>
        </p:nvSpPr>
        <p:spPr>
          <a:xfrm>
            <a:off x="7967931" y="172130"/>
            <a:ext cx="837302" cy="360040"/>
          </a:xfrm>
          <a:custGeom>
            <a:rect b="b" l="l" r="r" t="t"/>
            <a:pathLst>
              <a:path extrusionOk="0" h="720080" w="1674604">
                <a:moveTo>
                  <a:pt x="0" y="0"/>
                </a:moveTo>
                <a:lnTo>
                  <a:pt x="1674604" y="0"/>
                </a:lnTo>
                <a:lnTo>
                  <a:pt x="1674604" y="720080"/>
                </a:lnTo>
                <a:lnTo>
                  <a:pt x="0" y="720080"/>
                </a:lnTo>
                <a:lnTo>
                  <a:pt x="0" y="0"/>
                </a:lnTo>
                <a:close/>
              </a:path>
            </a:pathLst>
          </a:custGeom>
          <a:blipFill rotWithShape="1">
            <a:blip r:embed="rId3">
              <a:alphaModFix/>
            </a:blip>
            <a:stretch>
              <a:fillRect b="0" l="0" r="0" t="0"/>
            </a:stretch>
          </a:blipFill>
          <a:ln>
            <a:noFill/>
          </a:ln>
        </p:spPr>
      </p:sp>
      <p:sp>
        <p:nvSpPr>
          <p:cNvPr id="57" name="Google Shape;57;p13"/>
          <p:cNvSpPr/>
          <p:nvPr/>
        </p:nvSpPr>
        <p:spPr>
          <a:xfrm>
            <a:off x="7094389" y="126977"/>
            <a:ext cx="774745" cy="774745"/>
          </a:xfrm>
          <a:custGeom>
            <a:rect b="b" l="l" r="r" t="t"/>
            <a:pathLst>
              <a:path extrusionOk="0" h="1549490" w="1549490">
                <a:moveTo>
                  <a:pt x="0" y="0"/>
                </a:moveTo>
                <a:lnTo>
                  <a:pt x="1549490" y="0"/>
                </a:lnTo>
                <a:lnTo>
                  <a:pt x="1549490" y="1549490"/>
                </a:lnTo>
                <a:lnTo>
                  <a:pt x="0" y="1549490"/>
                </a:lnTo>
                <a:lnTo>
                  <a:pt x="0" y="0"/>
                </a:lnTo>
                <a:close/>
              </a:path>
            </a:pathLst>
          </a:custGeom>
          <a:blipFill rotWithShape="1">
            <a:blip r:embed="rId4">
              <a:alphaModFix/>
            </a:blip>
            <a:stretch>
              <a:fillRect b="0" l="0" r="0" t="0"/>
            </a:stretch>
          </a:blipFill>
          <a:ln>
            <a:noFill/>
          </a:ln>
        </p:spPr>
      </p:sp>
      <p:sp>
        <p:nvSpPr>
          <p:cNvPr id="58" name="Google Shape;58;p13"/>
          <p:cNvSpPr txBox="1"/>
          <p:nvPr>
            <p:ph type="title"/>
          </p:nvPr>
        </p:nvSpPr>
        <p:spPr>
          <a:xfrm>
            <a:off x="366900" y="11719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2E77AE"/>
              </a:buClr>
              <a:buSzPts val="3600"/>
              <a:buFont typeface="Verdana"/>
              <a:buNone/>
              <a:defRPr sz="3600">
                <a:solidFill>
                  <a:srgbClr val="2E77AE"/>
                </a:solidFill>
                <a:latin typeface="Verdana"/>
                <a:ea typeface="Verdana"/>
                <a:cs typeface="Verdana"/>
                <a:sym typeface="Verdana"/>
              </a:defRPr>
            </a:lvl1pPr>
            <a:lvl2pPr lvl="1">
              <a:spcBef>
                <a:spcPts val="0"/>
              </a:spcBef>
              <a:spcAft>
                <a:spcPts val="0"/>
              </a:spcAft>
              <a:buClr>
                <a:srgbClr val="2E77AE"/>
              </a:buClr>
              <a:buSzPts val="2800"/>
              <a:buNone/>
              <a:defRPr>
                <a:solidFill>
                  <a:srgbClr val="2E77AE"/>
                </a:solidFill>
              </a:defRPr>
            </a:lvl2pPr>
            <a:lvl3pPr lvl="2">
              <a:spcBef>
                <a:spcPts val="0"/>
              </a:spcBef>
              <a:spcAft>
                <a:spcPts val="0"/>
              </a:spcAft>
              <a:buClr>
                <a:srgbClr val="2E77AE"/>
              </a:buClr>
              <a:buSzPts val="2800"/>
              <a:buNone/>
              <a:defRPr>
                <a:solidFill>
                  <a:srgbClr val="2E77AE"/>
                </a:solidFill>
              </a:defRPr>
            </a:lvl3pPr>
            <a:lvl4pPr lvl="3">
              <a:spcBef>
                <a:spcPts val="0"/>
              </a:spcBef>
              <a:spcAft>
                <a:spcPts val="0"/>
              </a:spcAft>
              <a:buClr>
                <a:srgbClr val="2E77AE"/>
              </a:buClr>
              <a:buSzPts val="2800"/>
              <a:buNone/>
              <a:defRPr>
                <a:solidFill>
                  <a:srgbClr val="2E77AE"/>
                </a:solidFill>
              </a:defRPr>
            </a:lvl4pPr>
            <a:lvl5pPr lvl="4">
              <a:spcBef>
                <a:spcPts val="0"/>
              </a:spcBef>
              <a:spcAft>
                <a:spcPts val="0"/>
              </a:spcAft>
              <a:buClr>
                <a:srgbClr val="2E77AE"/>
              </a:buClr>
              <a:buSzPts val="2800"/>
              <a:buNone/>
              <a:defRPr>
                <a:solidFill>
                  <a:srgbClr val="2E77AE"/>
                </a:solidFill>
              </a:defRPr>
            </a:lvl5pPr>
            <a:lvl6pPr lvl="5">
              <a:spcBef>
                <a:spcPts val="0"/>
              </a:spcBef>
              <a:spcAft>
                <a:spcPts val="0"/>
              </a:spcAft>
              <a:buClr>
                <a:srgbClr val="2E77AE"/>
              </a:buClr>
              <a:buSzPts val="2800"/>
              <a:buNone/>
              <a:defRPr>
                <a:solidFill>
                  <a:srgbClr val="2E77AE"/>
                </a:solidFill>
              </a:defRPr>
            </a:lvl6pPr>
            <a:lvl7pPr lvl="6">
              <a:spcBef>
                <a:spcPts val="0"/>
              </a:spcBef>
              <a:spcAft>
                <a:spcPts val="0"/>
              </a:spcAft>
              <a:buClr>
                <a:srgbClr val="2E77AE"/>
              </a:buClr>
              <a:buSzPts val="2800"/>
              <a:buNone/>
              <a:defRPr>
                <a:solidFill>
                  <a:srgbClr val="2E77AE"/>
                </a:solidFill>
              </a:defRPr>
            </a:lvl7pPr>
            <a:lvl8pPr lvl="7">
              <a:spcBef>
                <a:spcPts val="0"/>
              </a:spcBef>
              <a:spcAft>
                <a:spcPts val="0"/>
              </a:spcAft>
              <a:buClr>
                <a:srgbClr val="2E77AE"/>
              </a:buClr>
              <a:buSzPts val="2800"/>
              <a:buNone/>
              <a:defRPr>
                <a:solidFill>
                  <a:srgbClr val="2E77AE"/>
                </a:solidFill>
              </a:defRPr>
            </a:lvl8pPr>
            <a:lvl9pPr lvl="8">
              <a:spcBef>
                <a:spcPts val="0"/>
              </a:spcBef>
              <a:spcAft>
                <a:spcPts val="0"/>
              </a:spcAft>
              <a:buClr>
                <a:srgbClr val="2E77AE"/>
              </a:buClr>
              <a:buSzPts val="2800"/>
              <a:buNone/>
              <a:defRPr>
                <a:solidFill>
                  <a:srgbClr val="2E77AE"/>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5" name="Shape 65"/>
        <p:cNvGrpSpPr/>
        <p:nvPr/>
      </p:nvGrpSpPr>
      <p:grpSpPr>
        <a:xfrm>
          <a:off x="0" y="0"/>
          <a:ext cx="0" cy="0"/>
          <a:chOff x="0" y="0"/>
          <a:chExt cx="0" cy="0"/>
        </a:xfrm>
      </p:grpSpPr>
      <p:sp>
        <p:nvSpPr>
          <p:cNvPr id="66" name="Google Shape;66;p15"/>
          <p:cNvSpPr/>
          <p:nvPr/>
        </p:nvSpPr>
        <p:spPr>
          <a:xfrm>
            <a:off x="7525432" y="85923"/>
            <a:ext cx="1274456" cy="1258961"/>
          </a:xfrm>
          <a:custGeom>
            <a:rect b="b" l="l" r="r" t="t"/>
            <a:pathLst>
              <a:path extrusionOk="0" h="1549490" w="1549490">
                <a:moveTo>
                  <a:pt x="0" y="0"/>
                </a:moveTo>
                <a:lnTo>
                  <a:pt x="1549490" y="0"/>
                </a:lnTo>
                <a:lnTo>
                  <a:pt x="1549490" y="1549490"/>
                </a:lnTo>
                <a:lnTo>
                  <a:pt x="0" y="1549490"/>
                </a:lnTo>
                <a:lnTo>
                  <a:pt x="0" y="0"/>
                </a:lnTo>
                <a:close/>
              </a:path>
            </a:pathLst>
          </a:custGeom>
          <a:blipFill rotWithShape="1">
            <a:blip r:embed="rId2">
              <a:alphaModFix/>
            </a:blip>
            <a:stretch>
              <a:fillRect b="0" l="0" r="0" t="0"/>
            </a:stretch>
          </a:blipFill>
          <a:ln>
            <a:noFill/>
          </a:ln>
        </p:spPr>
      </p:sp>
      <p:sp>
        <p:nvSpPr>
          <p:cNvPr id="67" name="Google Shape;67;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8" name="Google Shape;68;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9" name="Google Shape;69;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0" name="Google Shape;70;p15"/>
          <p:cNvSpPr/>
          <p:nvPr/>
        </p:nvSpPr>
        <p:spPr>
          <a:xfrm>
            <a:off x="7094388" y="2574211"/>
            <a:ext cx="2098428" cy="4210505"/>
          </a:xfrm>
          <a:custGeom>
            <a:rect b="b" l="l" r="r" t="t"/>
            <a:pathLst>
              <a:path extrusionOk="0" h="1334550" w="665112">
                <a:moveTo>
                  <a:pt x="0" y="0"/>
                </a:moveTo>
                <a:lnTo>
                  <a:pt x="665112" y="0"/>
                </a:lnTo>
                <a:lnTo>
                  <a:pt x="665112" y="1334550"/>
                </a:lnTo>
                <a:lnTo>
                  <a:pt x="0" y="1334550"/>
                </a:lnTo>
                <a:close/>
              </a:path>
            </a:pathLst>
          </a:custGeom>
          <a:solidFill>
            <a:srgbClr val="004993"/>
          </a:solidFill>
          <a:ln>
            <a:noFill/>
          </a:ln>
          <a:effectLst>
            <a:outerShdw blurRad="57150" rotWithShape="0" algn="bl" dir="5400000" dist="19050">
              <a:srgbClr val="000000">
                <a:alpha val="50000"/>
              </a:srgbClr>
            </a:outerShdw>
          </a:effectLst>
        </p:spPr>
      </p:sp>
      <p:sp>
        <p:nvSpPr>
          <p:cNvPr id="71" name="Google Shape;71;p15"/>
          <p:cNvSpPr txBox="1"/>
          <p:nvPr>
            <p:ph type="title"/>
          </p:nvPr>
        </p:nvSpPr>
        <p:spPr>
          <a:xfrm>
            <a:off x="366900" y="1171925"/>
            <a:ext cx="8520600" cy="572700"/>
          </a:xfrm>
          <a:prstGeom prst="rect">
            <a:avLst/>
          </a:prstGeom>
        </p:spPr>
        <p:txBody>
          <a:bodyPr anchorCtr="0" anchor="ctr" bIns="22850" lIns="45725" spcFirstLastPara="1" rIns="45725" wrap="square" tIns="22850">
            <a:normAutofit/>
          </a:bodyPr>
          <a:lstStyle>
            <a:lvl1pPr lvl="0">
              <a:spcBef>
                <a:spcPts val="0"/>
              </a:spcBef>
              <a:spcAft>
                <a:spcPts val="0"/>
              </a:spcAft>
              <a:buClr>
                <a:srgbClr val="2E77AE"/>
              </a:buClr>
              <a:buSzPts val="3600"/>
              <a:buFont typeface="Verdana"/>
              <a:buNone/>
              <a:defRPr sz="3600">
                <a:solidFill>
                  <a:srgbClr val="2E77AE"/>
                </a:solidFill>
                <a:latin typeface="Verdana"/>
                <a:ea typeface="Verdana"/>
                <a:cs typeface="Verdana"/>
                <a:sym typeface="Verdana"/>
              </a:defRPr>
            </a:lvl1pPr>
            <a:lvl2pPr lvl="1">
              <a:spcBef>
                <a:spcPts val="0"/>
              </a:spcBef>
              <a:spcAft>
                <a:spcPts val="0"/>
              </a:spcAft>
              <a:buClr>
                <a:srgbClr val="2E77AE"/>
              </a:buClr>
              <a:buSzPts val="700"/>
              <a:buNone/>
              <a:defRPr>
                <a:solidFill>
                  <a:srgbClr val="2E77AE"/>
                </a:solidFill>
              </a:defRPr>
            </a:lvl2pPr>
            <a:lvl3pPr lvl="2">
              <a:spcBef>
                <a:spcPts val="0"/>
              </a:spcBef>
              <a:spcAft>
                <a:spcPts val="0"/>
              </a:spcAft>
              <a:buClr>
                <a:srgbClr val="2E77AE"/>
              </a:buClr>
              <a:buSzPts val="700"/>
              <a:buNone/>
              <a:defRPr>
                <a:solidFill>
                  <a:srgbClr val="2E77AE"/>
                </a:solidFill>
              </a:defRPr>
            </a:lvl3pPr>
            <a:lvl4pPr lvl="3">
              <a:spcBef>
                <a:spcPts val="0"/>
              </a:spcBef>
              <a:spcAft>
                <a:spcPts val="0"/>
              </a:spcAft>
              <a:buClr>
                <a:srgbClr val="2E77AE"/>
              </a:buClr>
              <a:buSzPts val="700"/>
              <a:buNone/>
              <a:defRPr>
                <a:solidFill>
                  <a:srgbClr val="2E77AE"/>
                </a:solidFill>
              </a:defRPr>
            </a:lvl4pPr>
            <a:lvl5pPr lvl="4">
              <a:spcBef>
                <a:spcPts val="0"/>
              </a:spcBef>
              <a:spcAft>
                <a:spcPts val="0"/>
              </a:spcAft>
              <a:buClr>
                <a:srgbClr val="2E77AE"/>
              </a:buClr>
              <a:buSzPts val="700"/>
              <a:buNone/>
              <a:defRPr>
                <a:solidFill>
                  <a:srgbClr val="2E77AE"/>
                </a:solidFill>
              </a:defRPr>
            </a:lvl5pPr>
            <a:lvl6pPr lvl="5">
              <a:spcBef>
                <a:spcPts val="0"/>
              </a:spcBef>
              <a:spcAft>
                <a:spcPts val="0"/>
              </a:spcAft>
              <a:buClr>
                <a:srgbClr val="2E77AE"/>
              </a:buClr>
              <a:buSzPts val="700"/>
              <a:buNone/>
              <a:defRPr>
                <a:solidFill>
                  <a:srgbClr val="2E77AE"/>
                </a:solidFill>
              </a:defRPr>
            </a:lvl6pPr>
            <a:lvl7pPr lvl="6">
              <a:spcBef>
                <a:spcPts val="0"/>
              </a:spcBef>
              <a:spcAft>
                <a:spcPts val="0"/>
              </a:spcAft>
              <a:buClr>
                <a:srgbClr val="2E77AE"/>
              </a:buClr>
              <a:buSzPts val="700"/>
              <a:buNone/>
              <a:defRPr>
                <a:solidFill>
                  <a:srgbClr val="2E77AE"/>
                </a:solidFill>
              </a:defRPr>
            </a:lvl7pPr>
            <a:lvl8pPr lvl="7">
              <a:spcBef>
                <a:spcPts val="0"/>
              </a:spcBef>
              <a:spcAft>
                <a:spcPts val="0"/>
              </a:spcAft>
              <a:buClr>
                <a:srgbClr val="2E77AE"/>
              </a:buClr>
              <a:buSzPts val="700"/>
              <a:buNone/>
              <a:defRPr>
                <a:solidFill>
                  <a:srgbClr val="2E77AE"/>
                </a:solidFill>
              </a:defRPr>
            </a:lvl8pPr>
            <a:lvl9pPr lvl="8">
              <a:spcBef>
                <a:spcPts val="0"/>
              </a:spcBef>
              <a:spcAft>
                <a:spcPts val="0"/>
              </a:spcAft>
              <a:buClr>
                <a:srgbClr val="2E77AE"/>
              </a:buClr>
              <a:buSzPts val="700"/>
              <a:buNone/>
              <a:defRPr>
                <a:solidFill>
                  <a:srgbClr val="2E77AE"/>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4" name="Google Shape;74;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75" name="Google Shape;75;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6" name="Google Shape;76;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0" name="Google Shape;80;p17"/>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81" name="Google Shape;81;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2" name="Google Shape;82;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3" name="Google Shape;83;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18"/>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6" name="Google Shape;86;p18"/>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87" name="Google Shape;87;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8" name="Google Shape;88;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9" name="Google Shape;89;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2" name="Google Shape;92;p19"/>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3" name="Google Shape;93;p19"/>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94" name="Google Shape;94;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5" name="Google Shape;95;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6" name="Google Shape;96;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9" name="Google Shape;99;p20"/>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0" name="Google Shape;100;p20"/>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1" name="Google Shape;101;p20"/>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02" name="Google Shape;102;p20"/>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03" name="Google Shape;103;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8" name="Google Shape;108;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9" name="Google Shape;109;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0" name="Google Shape;110;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22"/>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3" name="Google Shape;113;p22"/>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14" name="Google Shape;114;p22"/>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5" name="Google Shape;115;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6" name="Google Shape;116;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8" name="Shape 118"/>
        <p:cNvGrpSpPr/>
        <p:nvPr/>
      </p:nvGrpSpPr>
      <p:grpSpPr>
        <a:xfrm>
          <a:off x="0" y="0"/>
          <a:ext cx="0" cy="0"/>
          <a:chOff x="0" y="0"/>
          <a:chExt cx="0" cy="0"/>
        </a:xfrm>
      </p:grpSpPr>
      <p:sp>
        <p:nvSpPr>
          <p:cNvPr id="119" name="Google Shape;119;p23"/>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0" name="Google Shape;120;p23"/>
          <p:cNvSpPr/>
          <p:nvPr>
            <p:ph idx="2" type="pic"/>
          </p:nvPr>
        </p:nvSpPr>
        <p:spPr>
          <a:xfrm>
            <a:off x="896144" y="306388"/>
            <a:ext cx="2743200" cy="2057400"/>
          </a:xfrm>
          <a:prstGeom prst="rect">
            <a:avLst/>
          </a:prstGeom>
          <a:noFill/>
          <a:ln>
            <a:noFill/>
          </a:ln>
        </p:spPr>
      </p:sp>
      <p:sp>
        <p:nvSpPr>
          <p:cNvPr id="121" name="Google Shape;121;p23"/>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22" name="Google Shape;122;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3" name="Google Shape;123;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2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7" name="Google Shape;127;p24"/>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8" name="Google Shape;128;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9" name="Google Shape;129;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0" name="Google Shape;130;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25"/>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3" name="Google Shape;133;p25"/>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4" name="Google Shape;134;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5" name="Google Shape;135;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6" name="Google Shape;136;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cation">
  <p:cSld name="OBJECT_1">
    <p:spTree>
      <p:nvGrpSpPr>
        <p:cNvPr id="137" name="Shape 137"/>
        <p:cNvGrpSpPr/>
        <p:nvPr/>
      </p:nvGrpSpPr>
      <p:grpSpPr>
        <a:xfrm>
          <a:off x="0" y="0"/>
          <a:ext cx="0" cy="0"/>
          <a:chOff x="0" y="0"/>
          <a:chExt cx="0" cy="0"/>
        </a:xfrm>
      </p:grpSpPr>
      <p:sp>
        <p:nvSpPr>
          <p:cNvPr id="138" name="Google Shape;138;p2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9" name="Google Shape;139;p2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0" name="Google Shape;140;p2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41" name="Google Shape;141;p26"/>
          <p:cNvSpPr/>
          <p:nvPr/>
        </p:nvSpPr>
        <p:spPr>
          <a:xfrm>
            <a:off x="-563404" y="2574211"/>
            <a:ext cx="9753358" cy="4210505"/>
          </a:xfrm>
          <a:custGeom>
            <a:rect b="b" l="l" r="r" t="t"/>
            <a:pathLst>
              <a:path extrusionOk="0" h="1334550" w="3091397">
                <a:moveTo>
                  <a:pt x="0" y="0"/>
                </a:moveTo>
                <a:lnTo>
                  <a:pt x="3091397" y="0"/>
                </a:lnTo>
                <a:lnTo>
                  <a:pt x="3091397" y="1334550"/>
                </a:lnTo>
                <a:lnTo>
                  <a:pt x="0" y="1334550"/>
                </a:lnTo>
                <a:close/>
              </a:path>
            </a:pathLst>
          </a:custGeom>
          <a:solidFill>
            <a:srgbClr val="004993"/>
          </a:solidFill>
          <a:ln>
            <a:noFill/>
          </a:ln>
        </p:spPr>
      </p:sp>
      <p:sp>
        <p:nvSpPr>
          <p:cNvPr id="142" name="Google Shape;142;p26"/>
          <p:cNvSpPr/>
          <p:nvPr/>
        </p:nvSpPr>
        <p:spPr>
          <a:xfrm>
            <a:off x="7577820" y="3412376"/>
            <a:ext cx="1227971" cy="1142749"/>
          </a:xfrm>
          <a:custGeom>
            <a:rect b="b" l="l" r="r" t="t"/>
            <a:pathLst>
              <a:path extrusionOk="0" h="1549490" w="1549490">
                <a:moveTo>
                  <a:pt x="0" y="0"/>
                </a:moveTo>
                <a:lnTo>
                  <a:pt x="1549490" y="0"/>
                </a:lnTo>
                <a:lnTo>
                  <a:pt x="1549490" y="1549490"/>
                </a:lnTo>
                <a:lnTo>
                  <a:pt x="0" y="1549490"/>
                </a:lnTo>
                <a:lnTo>
                  <a:pt x="0" y="0"/>
                </a:lnTo>
                <a:close/>
              </a:path>
            </a:pathLst>
          </a:custGeom>
          <a:blipFill rotWithShape="1">
            <a:blip r:embed="rId2">
              <a:alphaModFix/>
            </a:blip>
            <a:stretch>
              <a:fillRect b="0" l="0" r="0" t="0"/>
            </a:stretch>
          </a:blipFill>
          <a:ln>
            <a:noFill/>
          </a:ln>
        </p:spPr>
      </p:sp>
      <p:sp>
        <p:nvSpPr>
          <p:cNvPr id="143" name="Google Shape;143;p26"/>
          <p:cNvSpPr txBox="1"/>
          <p:nvPr>
            <p:ph type="title"/>
          </p:nvPr>
        </p:nvSpPr>
        <p:spPr>
          <a:xfrm>
            <a:off x="366900" y="1171925"/>
            <a:ext cx="8520600" cy="572700"/>
          </a:xfrm>
          <a:prstGeom prst="rect">
            <a:avLst/>
          </a:prstGeom>
        </p:spPr>
        <p:txBody>
          <a:bodyPr anchorCtr="0" anchor="ctr" bIns="22850" lIns="45725" spcFirstLastPara="1" rIns="45725" wrap="square" tIns="22850">
            <a:normAutofit/>
          </a:bodyPr>
          <a:lstStyle>
            <a:lvl1pPr lvl="0">
              <a:spcBef>
                <a:spcPts val="0"/>
              </a:spcBef>
              <a:spcAft>
                <a:spcPts val="0"/>
              </a:spcAft>
              <a:buClr>
                <a:srgbClr val="2E77AE"/>
              </a:buClr>
              <a:buSzPts val="4600"/>
              <a:buFont typeface="Verdana"/>
              <a:buNone/>
              <a:defRPr sz="4600">
                <a:solidFill>
                  <a:srgbClr val="2E77AE"/>
                </a:solidFill>
                <a:latin typeface="Verdana"/>
                <a:ea typeface="Verdana"/>
                <a:cs typeface="Verdana"/>
                <a:sym typeface="Verdana"/>
              </a:defRPr>
            </a:lvl1pPr>
            <a:lvl2pPr lvl="1">
              <a:spcBef>
                <a:spcPts val="0"/>
              </a:spcBef>
              <a:spcAft>
                <a:spcPts val="0"/>
              </a:spcAft>
              <a:buClr>
                <a:srgbClr val="2E77AE"/>
              </a:buClr>
              <a:buSzPts val="700"/>
              <a:buNone/>
              <a:defRPr>
                <a:solidFill>
                  <a:srgbClr val="2E77AE"/>
                </a:solidFill>
              </a:defRPr>
            </a:lvl2pPr>
            <a:lvl3pPr lvl="2">
              <a:spcBef>
                <a:spcPts val="0"/>
              </a:spcBef>
              <a:spcAft>
                <a:spcPts val="0"/>
              </a:spcAft>
              <a:buClr>
                <a:srgbClr val="2E77AE"/>
              </a:buClr>
              <a:buSzPts val="700"/>
              <a:buNone/>
              <a:defRPr>
                <a:solidFill>
                  <a:srgbClr val="2E77AE"/>
                </a:solidFill>
              </a:defRPr>
            </a:lvl3pPr>
            <a:lvl4pPr lvl="3">
              <a:spcBef>
                <a:spcPts val="0"/>
              </a:spcBef>
              <a:spcAft>
                <a:spcPts val="0"/>
              </a:spcAft>
              <a:buClr>
                <a:srgbClr val="2E77AE"/>
              </a:buClr>
              <a:buSzPts val="700"/>
              <a:buNone/>
              <a:defRPr>
                <a:solidFill>
                  <a:srgbClr val="2E77AE"/>
                </a:solidFill>
              </a:defRPr>
            </a:lvl4pPr>
            <a:lvl5pPr lvl="4">
              <a:spcBef>
                <a:spcPts val="0"/>
              </a:spcBef>
              <a:spcAft>
                <a:spcPts val="0"/>
              </a:spcAft>
              <a:buClr>
                <a:srgbClr val="2E77AE"/>
              </a:buClr>
              <a:buSzPts val="700"/>
              <a:buNone/>
              <a:defRPr>
                <a:solidFill>
                  <a:srgbClr val="2E77AE"/>
                </a:solidFill>
              </a:defRPr>
            </a:lvl5pPr>
            <a:lvl6pPr lvl="5">
              <a:spcBef>
                <a:spcPts val="0"/>
              </a:spcBef>
              <a:spcAft>
                <a:spcPts val="0"/>
              </a:spcAft>
              <a:buClr>
                <a:srgbClr val="2E77AE"/>
              </a:buClr>
              <a:buSzPts val="700"/>
              <a:buNone/>
              <a:defRPr>
                <a:solidFill>
                  <a:srgbClr val="2E77AE"/>
                </a:solidFill>
              </a:defRPr>
            </a:lvl6pPr>
            <a:lvl7pPr lvl="6">
              <a:spcBef>
                <a:spcPts val="0"/>
              </a:spcBef>
              <a:spcAft>
                <a:spcPts val="0"/>
              </a:spcAft>
              <a:buClr>
                <a:srgbClr val="2E77AE"/>
              </a:buClr>
              <a:buSzPts val="700"/>
              <a:buNone/>
              <a:defRPr>
                <a:solidFill>
                  <a:srgbClr val="2E77AE"/>
                </a:solidFill>
              </a:defRPr>
            </a:lvl7pPr>
            <a:lvl8pPr lvl="7">
              <a:spcBef>
                <a:spcPts val="0"/>
              </a:spcBef>
              <a:spcAft>
                <a:spcPts val="0"/>
              </a:spcAft>
              <a:buClr>
                <a:srgbClr val="2E77AE"/>
              </a:buClr>
              <a:buSzPts val="700"/>
              <a:buNone/>
              <a:defRPr>
                <a:solidFill>
                  <a:srgbClr val="2E77AE"/>
                </a:solidFill>
              </a:defRPr>
            </a:lvl8pPr>
            <a:lvl9pPr lvl="8">
              <a:spcBef>
                <a:spcPts val="0"/>
              </a:spcBef>
              <a:spcAft>
                <a:spcPts val="0"/>
              </a:spcAft>
              <a:buClr>
                <a:srgbClr val="2E77AE"/>
              </a:buClr>
              <a:buSzPts val="700"/>
              <a:buNone/>
              <a:defRPr>
                <a:solidFill>
                  <a:srgbClr val="2E77AE"/>
                </a:solidFill>
              </a:defRPr>
            </a:lvl9pPr>
          </a:lstStyle>
          <a:p/>
        </p:txBody>
      </p:sp>
      <p:sp>
        <p:nvSpPr>
          <p:cNvPr id="144" name="Google Shape;144;p26"/>
          <p:cNvSpPr txBox="1"/>
          <p:nvPr>
            <p:ph idx="1" type="body"/>
          </p:nvPr>
        </p:nvSpPr>
        <p:spPr>
          <a:xfrm>
            <a:off x="1295400" y="2907600"/>
            <a:ext cx="6516600" cy="1140900"/>
          </a:xfrm>
          <a:prstGeom prst="rect">
            <a:avLst/>
          </a:prstGeom>
        </p:spPr>
        <p:txBody>
          <a:bodyPr anchorCtr="0" anchor="t" bIns="22850" lIns="45725" spcFirstLastPara="1" rIns="45725" wrap="square" tIns="22850">
            <a:normAutofit/>
          </a:bodyPr>
          <a:lstStyle>
            <a:lvl1pPr indent="-330200" lvl="0" marL="457200">
              <a:spcBef>
                <a:spcPts val="300"/>
              </a:spcBef>
              <a:spcAft>
                <a:spcPts val="0"/>
              </a:spcAft>
              <a:buClr>
                <a:schemeClr val="lt1"/>
              </a:buClr>
              <a:buSzPts val="1600"/>
              <a:buFont typeface="Verdana"/>
              <a:buChar char="•"/>
              <a:defRPr>
                <a:solidFill>
                  <a:schemeClr val="lt1"/>
                </a:solidFill>
                <a:latin typeface="Verdana"/>
                <a:ea typeface="Verdana"/>
                <a:cs typeface="Verdana"/>
                <a:sym typeface="Verdana"/>
              </a:defRPr>
            </a:lvl1pPr>
            <a:lvl2pPr indent="-317500" lvl="1" marL="914400">
              <a:spcBef>
                <a:spcPts val="300"/>
              </a:spcBef>
              <a:spcAft>
                <a:spcPts val="0"/>
              </a:spcAft>
              <a:buSzPts val="1400"/>
              <a:buFont typeface="Verdana"/>
              <a:buChar char="–"/>
              <a:defRPr>
                <a:latin typeface="Verdana"/>
                <a:ea typeface="Verdana"/>
                <a:cs typeface="Verdana"/>
                <a:sym typeface="Verdana"/>
              </a:defRPr>
            </a:lvl2pPr>
            <a:lvl3pPr indent="-304800" lvl="2" marL="1371600">
              <a:spcBef>
                <a:spcPts val="200"/>
              </a:spcBef>
              <a:spcAft>
                <a:spcPts val="0"/>
              </a:spcAft>
              <a:buSzPts val="1200"/>
              <a:buFont typeface="Verdana"/>
              <a:buChar char="•"/>
              <a:defRPr>
                <a:latin typeface="Verdana"/>
                <a:ea typeface="Verdana"/>
                <a:cs typeface="Verdana"/>
                <a:sym typeface="Verdana"/>
              </a:defRPr>
            </a:lvl3pPr>
            <a:lvl4pPr indent="-292100" lvl="3" marL="1828800">
              <a:spcBef>
                <a:spcPts val="200"/>
              </a:spcBef>
              <a:spcAft>
                <a:spcPts val="0"/>
              </a:spcAft>
              <a:buSzPts val="1000"/>
              <a:buFont typeface="Verdana"/>
              <a:buChar char="–"/>
              <a:defRPr>
                <a:latin typeface="Verdana"/>
                <a:ea typeface="Verdana"/>
                <a:cs typeface="Verdana"/>
                <a:sym typeface="Verdana"/>
              </a:defRPr>
            </a:lvl4pPr>
            <a:lvl5pPr indent="-292100" lvl="4" marL="2286000">
              <a:spcBef>
                <a:spcPts val="200"/>
              </a:spcBef>
              <a:spcAft>
                <a:spcPts val="0"/>
              </a:spcAft>
              <a:buSzPts val="1000"/>
              <a:buFont typeface="Verdana"/>
              <a:buChar char="»"/>
              <a:defRPr>
                <a:latin typeface="Verdana"/>
                <a:ea typeface="Verdana"/>
                <a:cs typeface="Verdana"/>
                <a:sym typeface="Verdana"/>
              </a:defRPr>
            </a:lvl5pPr>
            <a:lvl6pPr indent="-292100" lvl="5" marL="2743200">
              <a:spcBef>
                <a:spcPts val="200"/>
              </a:spcBef>
              <a:spcAft>
                <a:spcPts val="0"/>
              </a:spcAft>
              <a:buSzPts val="1000"/>
              <a:buFont typeface="Verdana"/>
              <a:buChar char="•"/>
              <a:defRPr>
                <a:latin typeface="Verdana"/>
                <a:ea typeface="Verdana"/>
                <a:cs typeface="Verdana"/>
                <a:sym typeface="Verdana"/>
              </a:defRPr>
            </a:lvl6pPr>
            <a:lvl7pPr indent="-292100" lvl="6" marL="3200400">
              <a:spcBef>
                <a:spcPts val="200"/>
              </a:spcBef>
              <a:spcAft>
                <a:spcPts val="0"/>
              </a:spcAft>
              <a:buSzPts val="1000"/>
              <a:buFont typeface="Verdana"/>
              <a:buChar char="•"/>
              <a:defRPr>
                <a:latin typeface="Verdana"/>
                <a:ea typeface="Verdana"/>
                <a:cs typeface="Verdana"/>
                <a:sym typeface="Verdana"/>
              </a:defRPr>
            </a:lvl7pPr>
            <a:lvl8pPr indent="-292100" lvl="7" marL="3657600">
              <a:spcBef>
                <a:spcPts val="200"/>
              </a:spcBef>
              <a:spcAft>
                <a:spcPts val="0"/>
              </a:spcAft>
              <a:buSzPts val="1000"/>
              <a:buFont typeface="Verdana"/>
              <a:buChar char="•"/>
              <a:defRPr>
                <a:latin typeface="Verdana"/>
                <a:ea typeface="Verdana"/>
                <a:cs typeface="Verdana"/>
                <a:sym typeface="Verdana"/>
              </a:defRPr>
            </a:lvl8pPr>
            <a:lvl9pPr indent="-292100" lvl="8" marL="4114800">
              <a:spcBef>
                <a:spcPts val="200"/>
              </a:spcBef>
              <a:spcAft>
                <a:spcPts val="0"/>
              </a:spcAft>
              <a:buSzPts val="1000"/>
              <a:buFont typeface="Verdana"/>
              <a:buChar char="•"/>
              <a:defRPr>
                <a:latin typeface="Verdana"/>
                <a:ea typeface="Verdana"/>
                <a:cs typeface="Verdana"/>
                <a:sym typeface="Verdana"/>
              </a:defRPr>
            </a:lvl9pPr>
          </a:lstStyle>
          <a:p/>
        </p:txBody>
      </p:sp>
      <p:sp>
        <p:nvSpPr>
          <p:cNvPr id="145" name="Google Shape;145;p26"/>
          <p:cNvSpPr txBox="1"/>
          <p:nvPr>
            <p:ph idx="2" type="body"/>
          </p:nvPr>
        </p:nvSpPr>
        <p:spPr>
          <a:xfrm>
            <a:off x="1295300" y="4456000"/>
            <a:ext cx="6516600" cy="494400"/>
          </a:xfrm>
          <a:prstGeom prst="rect">
            <a:avLst/>
          </a:prstGeom>
        </p:spPr>
        <p:txBody>
          <a:bodyPr anchorCtr="0" anchor="t" bIns="22850" lIns="45725" spcFirstLastPara="1" rIns="45725" wrap="square" tIns="22850">
            <a:normAutofit/>
          </a:bodyPr>
          <a:lstStyle>
            <a:lvl1pPr indent="-330200" lvl="0" marL="457200">
              <a:spcBef>
                <a:spcPts val="300"/>
              </a:spcBef>
              <a:spcAft>
                <a:spcPts val="0"/>
              </a:spcAft>
              <a:buClr>
                <a:schemeClr val="lt1"/>
              </a:buClr>
              <a:buSzPts val="1600"/>
              <a:buFont typeface="Verdana"/>
              <a:buChar char="•"/>
              <a:defRPr>
                <a:solidFill>
                  <a:schemeClr val="lt1"/>
                </a:solidFill>
                <a:latin typeface="Verdana"/>
                <a:ea typeface="Verdana"/>
                <a:cs typeface="Verdana"/>
                <a:sym typeface="Verdana"/>
              </a:defRPr>
            </a:lvl1pPr>
            <a:lvl2pPr indent="-317500" lvl="1" marL="914400">
              <a:spcBef>
                <a:spcPts val="300"/>
              </a:spcBef>
              <a:spcAft>
                <a:spcPts val="0"/>
              </a:spcAft>
              <a:buSzPts val="1400"/>
              <a:buFont typeface="Verdana"/>
              <a:buChar char="–"/>
              <a:defRPr>
                <a:latin typeface="Verdana"/>
                <a:ea typeface="Verdana"/>
                <a:cs typeface="Verdana"/>
                <a:sym typeface="Verdana"/>
              </a:defRPr>
            </a:lvl2pPr>
            <a:lvl3pPr indent="-304800" lvl="2" marL="1371600">
              <a:spcBef>
                <a:spcPts val="200"/>
              </a:spcBef>
              <a:spcAft>
                <a:spcPts val="0"/>
              </a:spcAft>
              <a:buSzPts val="1200"/>
              <a:buFont typeface="Verdana"/>
              <a:buChar char="•"/>
              <a:defRPr>
                <a:latin typeface="Verdana"/>
                <a:ea typeface="Verdana"/>
                <a:cs typeface="Verdana"/>
                <a:sym typeface="Verdana"/>
              </a:defRPr>
            </a:lvl3pPr>
            <a:lvl4pPr indent="-292100" lvl="3" marL="1828800">
              <a:spcBef>
                <a:spcPts val="200"/>
              </a:spcBef>
              <a:spcAft>
                <a:spcPts val="0"/>
              </a:spcAft>
              <a:buSzPts val="1000"/>
              <a:buFont typeface="Verdana"/>
              <a:buChar char="–"/>
              <a:defRPr>
                <a:latin typeface="Verdana"/>
                <a:ea typeface="Verdana"/>
                <a:cs typeface="Verdana"/>
                <a:sym typeface="Verdana"/>
              </a:defRPr>
            </a:lvl4pPr>
            <a:lvl5pPr indent="-292100" lvl="4" marL="2286000">
              <a:spcBef>
                <a:spcPts val="200"/>
              </a:spcBef>
              <a:spcAft>
                <a:spcPts val="0"/>
              </a:spcAft>
              <a:buSzPts val="1000"/>
              <a:buFont typeface="Verdana"/>
              <a:buChar char="»"/>
              <a:defRPr>
                <a:latin typeface="Verdana"/>
                <a:ea typeface="Verdana"/>
                <a:cs typeface="Verdana"/>
                <a:sym typeface="Verdana"/>
              </a:defRPr>
            </a:lvl5pPr>
            <a:lvl6pPr indent="-292100" lvl="5" marL="2743200">
              <a:spcBef>
                <a:spcPts val="200"/>
              </a:spcBef>
              <a:spcAft>
                <a:spcPts val="0"/>
              </a:spcAft>
              <a:buSzPts val="1000"/>
              <a:buFont typeface="Verdana"/>
              <a:buChar char="•"/>
              <a:defRPr>
                <a:latin typeface="Verdana"/>
                <a:ea typeface="Verdana"/>
                <a:cs typeface="Verdana"/>
                <a:sym typeface="Verdana"/>
              </a:defRPr>
            </a:lvl6pPr>
            <a:lvl7pPr indent="-292100" lvl="6" marL="3200400">
              <a:spcBef>
                <a:spcPts val="200"/>
              </a:spcBef>
              <a:spcAft>
                <a:spcPts val="0"/>
              </a:spcAft>
              <a:buSzPts val="1000"/>
              <a:buFont typeface="Verdana"/>
              <a:buChar char="•"/>
              <a:defRPr>
                <a:latin typeface="Verdana"/>
                <a:ea typeface="Verdana"/>
                <a:cs typeface="Verdana"/>
                <a:sym typeface="Verdana"/>
              </a:defRPr>
            </a:lvl7pPr>
            <a:lvl8pPr indent="-292100" lvl="7" marL="3657600">
              <a:spcBef>
                <a:spcPts val="200"/>
              </a:spcBef>
              <a:spcAft>
                <a:spcPts val="0"/>
              </a:spcAft>
              <a:buSzPts val="1000"/>
              <a:buFont typeface="Verdana"/>
              <a:buChar char="•"/>
              <a:defRPr>
                <a:latin typeface="Verdana"/>
                <a:ea typeface="Verdana"/>
                <a:cs typeface="Verdana"/>
                <a:sym typeface="Verdana"/>
              </a:defRPr>
            </a:lvl8pPr>
            <a:lvl9pPr indent="-292100" lvl="8" marL="4114800">
              <a:spcBef>
                <a:spcPts val="200"/>
              </a:spcBef>
              <a:spcAft>
                <a:spcPts val="0"/>
              </a:spcAft>
              <a:buSzPts val="1000"/>
              <a:buFont typeface="Verdana"/>
              <a:buChar char="•"/>
              <a:defRPr>
                <a:latin typeface="Verdana"/>
                <a:ea typeface="Verdana"/>
                <a:cs typeface="Verdana"/>
                <a:sym typeface="Verdana"/>
              </a:defRPr>
            </a:lvl9pPr>
          </a:lstStyle>
          <a:p/>
        </p:txBody>
      </p:sp>
      <p:pic>
        <p:nvPicPr>
          <p:cNvPr descr="https://mirrors.creativecommons.org/presskit/buttons/88x31/png/by.png" id="146" name="Google Shape;146;p26">
            <a:hlinkClick r:id="rId3"/>
          </p:cNvPr>
          <p:cNvPicPr preferRelativeResize="0"/>
          <p:nvPr/>
        </p:nvPicPr>
        <p:blipFill rotWithShape="1">
          <a:blip r:embed="rId4">
            <a:alphaModFix/>
          </a:blip>
          <a:srcRect b="0" l="0" r="0" t="0"/>
          <a:stretch/>
        </p:blipFill>
        <p:spPr>
          <a:xfrm>
            <a:off x="7577814" y="4714050"/>
            <a:ext cx="1227411" cy="42944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noFill/>
      </p:bgPr>
    </p:bg>
    <p:spTree>
      <p:nvGrpSpPr>
        <p:cNvPr id="147" name="Shape 147"/>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bg>
      <p:bgPr>
        <a:noFill/>
      </p:bgPr>
    </p:bg>
    <p:spTree>
      <p:nvGrpSpPr>
        <p:cNvPr id="148" name="Shape 148"/>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_3">
    <p:bg>
      <p:bgPr>
        <a:noFill/>
      </p:bgPr>
    </p:bg>
    <p:spTree>
      <p:nvGrpSpPr>
        <p:cNvPr id="149" name="Shape 149"/>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0" name="Shape 150"/>
        <p:cNvGrpSpPr/>
        <p:nvPr/>
      </p:nvGrpSpPr>
      <p:grpSpPr>
        <a:xfrm>
          <a:off x="0" y="0"/>
          <a:ext cx="0" cy="0"/>
          <a:chOff x="0" y="0"/>
          <a:chExt cx="0" cy="0"/>
        </a:xfrm>
      </p:grpSpPr>
      <p:sp>
        <p:nvSpPr>
          <p:cNvPr id="151" name="Google Shape;151;p30"/>
          <p:cNvSpPr txBox="1"/>
          <p:nvPr>
            <p:ph idx="1" type="subTitle"/>
          </p:nvPr>
        </p:nvSpPr>
        <p:spPr>
          <a:xfrm flipH="1">
            <a:off x="719975" y="2649050"/>
            <a:ext cx="6174300" cy="1887000"/>
          </a:xfrm>
          <a:prstGeom prst="rect">
            <a:avLst/>
          </a:prstGeom>
        </p:spPr>
        <p:txBody>
          <a:bodyPr anchorCtr="0" anchor="ctr" bIns="22850" lIns="45725" spcFirstLastPara="1" rIns="45725" wrap="square" tIns="22850">
            <a:normAutofit/>
          </a:bodyPr>
          <a:lstStyle>
            <a:lvl1pPr lvl="0">
              <a:lnSpc>
                <a:spcPct val="100000"/>
              </a:lnSpc>
              <a:spcBef>
                <a:spcPts val="300"/>
              </a:spcBef>
              <a:spcAft>
                <a:spcPts val="0"/>
              </a:spcAft>
              <a:buNone/>
              <a:defRPr sz="1400"/>
            </a:lvl1pPr>
            <a:lvl2pPr lvl="1">
              <a:lnSpc>
                <a:spcPct val="100000"/>
              </a:lnSpc>
              <a:spcBef>
                <a:spcPts val="300"/>
              </a:spcBef>
              <a:spcAft>
                <a:spcPts val="0"/>
              </a:spcAft>
              <a:buNone/>
              <a:defRPr sz="1400"/>
            </a:lvl2pPr>
            <a:lvl3pPr lvl="2">
              <a:lnSpc>
                <a:spcPct val="100000"/>
              </a:lnSpc>
              <a:spcBef>
                <a:spcPts val="300"/>
              </a:spcBef>
              <a:spcAft>
                <a:spcPts val="0"/>
              </a:spcAft>
              <a:buNone/>
              <a:defRPr sz="1400"/>
            </a:lvl3pPr>
            <a:lvl4pPr lvl="3">
              <a:lnSpc>
                <a:spcPct val="100000"/>
              </a:lnSpc>
              <a:spcBef>
                <a:spcPts val="300"/>
              </a:spcBef>
              <a:spcAft>
                <a:spcPts val="0"/>
              </a:spcAft>
              <a:buNone/>
              <a:defRPr sz="1400"/>
            </a:lvl4pPr>
            <a:lvl5pPr lvl="4">
              <a:lnSpc>
                <a:spcPct val="100000"/>
              </a:lnSpc>
              <a:spcBef>
                <a:spcPts val="300"/>
              </a:spcBef>
              <a:spcAft>
                <a:spcPts val="0"/>
              </a:spcAft>
              <a:buNone/>
              <a:defRPr sz="1400"/>
            </a:lvl5pPr>
            <a:lvl6pPr lvl="5">
              <a:lnSpc>
                <a:spcPct val="100000"/>
              </a:lnSpc>
              <a:spcBef>
                <a:spcPts val="300"/>
              </a:spcBef>
              <a:spcAft>
                <a:spcPts val="0"/>
              </a:spcAft>
              <a:buNone/>
              <a:defRPr sz="1400"/>
            </a:lvl6pPr>
            <a:lvl7pPr lvl="6">
              <a:lnSpc>
                <a:spcPct val="100000"/>
              </a:lnSpc>
              <a:spcBef>
                <a:spcPts val="300"/>
              </a:spcBef>
              <a:spcAft>
                <a:spcPts val="0"/>
              </a:spcAft>
              <a:buNone/>
              <a:defRPr sz="1400"/>
            </a:lvl7pPr>
            <a:lvl8pPr lvl="7">
              <a:lnSpc>
                <a:spcPct val="100000"/>
              </a:lnSpc>
              <a:spcBef>
                <a:spcPts val="300"/>
              </a:spcBef>
              <a:spcAft>
                <a:spcPts val="0"/>
              </a:spcAft>
              <a:buNone/>
              <a:defRPr sz="1400"/>
            </a:lvl8pPr>
            <a:lvl9pPr lvl="8">
              <a:lnSpc>
                <a:spcPct val="100000"/>
              </a:lnSpc>
              <a:spcBef>
                <a:spcPts val="300"/>
              </a:spcBef>
              <a:spcAft>
                <a:spcPts val="0"/>
              </a:spcAft>
              <a:buNone/>
              <a:defRPr sz="1400"/>
            </a:lvl9pPr>
          </a:lstStyle>
          <a:p/>
        </p:txBody>
      </p:sp>
      <p:sp>
        <p:nvSpPr>
          <p:cNvPr id="152" name="Google Shape;152;p30"/>
          <p:cNvSpPr txBox="1"/>
          <p:nvPr>
            <p:ph type="title"/>
          </p:nvPr>
        </p:nvSpPr>
        <p:spPr>
          <a:xfrm>
            <a:off x="5347100" y="540000"/>
            <a:ext cx="3077100" cy="1671300"/>
          </a:xfrm>
          <a:prstGeom prst="rect">
            <a:avLst/>
          </a:prstGeom>
        </p:spPr>
        <p:txBody>
          <a:bodyPr anchorCtr="0" anchor="ctr" bIns="22850" lIns="45725" spcFirstLastPara="1" rIns="45725" wrap="square" tIns="22850">
            <a:normAutofit/>
          </a:bodyPr>
          <a:lstStyle>
            <a:lvl1pPr lvl="0" algn="r">
              <a:spcBef>
                <a:spcPts val="0"/>
              </a:spcBef>
              <a:spcAft>
                <a:spcPts val="0"/>
              </a:spcAft>
              <a:buNone/>
              <a:defRPr b="0" sz="3000"/>
            </a:lvl1pPr>
            <a:lvl2pPr lvl="1" algn="r">
              <a:spcBef>
                <a:spcPts val="0"/>
              </a:spcBef>
              <a:spcAft>
                <a:spcPts val="0"/>
              </a:spcAft>
              <a:buNone/>
              <a:defRPr b="0" sz="3000">
                <a:latin typeface="Roboto Slab Light"/>
                <a:ea typeface="Roboto Slab Light"/>
                <a:cs typeface="Roboto Slab Light"/>
                <a:sym typeface="Roboto Slab Light"/>
              </a:defRPr>
            </a:lvl2pPr>
            <a:lvl3pPr lvl="2" algn="r">
              <a:spcBef>
                <a:spcPts val="0"/>
              </a:spcBef>
              <a:spcAft>
                <a:spcPts val="0"/>
              </a:spcAft>
              <a:buNone/>
              <a:defRPr b="0" sz="3000">
                <a:latin typeface="Roboto Slab Light"/>
                <a:ea typeface="Roboto Slab Light"/>
                <a:cs typeface="Roboto Slab Light"/>
                <a:sym typeface="Roboto Slab Light"/>
              </a:defRPr>
            </a:lvl3pPr>
            <a:lvl4pPr lvl="3" algn="r">
              <a:spcBef>
                <a:spcPts val="0"/>
              </a:spcBef>
              <a:spcAft>
                <a:spcPts val="0"/>
              </a:spcAft>
              <a:buNone/>
              <a:defRPr b="0" sz="3000">
                <a:latin typeface="Roboto Slab Light"/>
                <a:ea typeface="Roboto Slab Light"/>
                <a:cs typeface="Roboto Slab Light"/>
                <a:sym typeface="Roboto Slab Light"/>
              </a:defRPr>
            </a:lvl4pPr>
            <a:lvl5pPr lvl="4" algn="r">
              <a:spcBef>
                <a:spcPts val="0"/>
              </a:spcBef>
              <a:spcAft>
                <a:spcPts val="0"/>
              </a:spcAft>
              <a:buNone/>
              <a:defRPr b="0" sz="3000">
                <a:latin typeface="Roboto Slab Light"/>
                <a:ea typeface="Roboto Slab Light"/>
                <a:cs typeface="Roboto Slab Light"/>
                <a:sym typeface="Roboto Slab Light"/>
              </a:defRPr>
            </a:lvl5pPr>
            <a:lvl6pPr lvl="5" algn="r">
              <a:spcBef>
                <a:spcPts val="0"/>
              </a:spcBef>
              <a:spcAft>
                <a:spcPts val="0"/>
              </a:spcAft>
              <a:buNone/>
              <a:defRPr b="0" sz="3000">
                <a:latin typeface="Roboto Slab Light"/>
                <a:ea typeface="Roboto Slab Light"/>
                <a:cs typeface="Roboto Slab Light"/>
                <a:sym typeface="Roboto Slab Light"/>
              </a:defRPr>
            </a:lvl6pPr>
            <a:lvl7pPr lvl="6" algn="r">
              <a:spcBef>
                <a:spcPts val="0"/>
              </a:spcBef>
              <a:spcAft>
                <a:spcPts val="0"/>
              </a:spcAft>
              <a:buNone/>
              <a:defRPr b="0" sz="3000">
                <a:latin typeface="Roboto Slab Light"/>
                <a:ea typeface="Roboto Slab Light"/>
                <a:cs typeface="Roboto Slab Light"/>
                <a:sym typeface="Roboto Slab Light"/>
              </a:defRPr>
            </a:lvl7pPr>
            <a:lvl8pPr lvl="7" algn="r">
              <a:spcBef>
                <a:spcPts val="0"/>
              </a:spcBef>
              <a:spcAft>
                <a:spcPts val="0"/>
              </a:spcAft>
              <a:buNone/>
              <a:defRPr b="0" sz="3000">
                <a:latin typeface="Roboto Slab Light"/>
                <a:ea typeface="Roboto Slab Light"/>
                <a:cs typeface="Roboto Slab Light"/>
                <a:sym typeface="Roboto Slab Light"/>
              </a:defRPr>
            </a:lvl8pPr>
            <a:lvl9pPr lvl="8" algn="r">
              <a:spcBef>
                <a:spcPts val="0"/>
              </a:spcBef>
              <a:spcAft>
                <a:spcPts val="0"/>
              </a:spcAft>
              <a:buNone/>
              <a:defRPr b="0" sz="3000">
                <a:latin typeface="Roboto Slab Light"/>
                <a:ea typeface="Roboto Slab Light"/>
                <a:cs typeface="Roboto Slab Light"/>
                <a:sym typeface="Roboto Slab Light"/>
              </a:defRPr>
            </a:lvl9pPr>
          </a:lstStyle>
          <a:p/>
        </p:txBody>
      </p:sp>
      <p:grpSp>
        <p:nvGrpSpPr>
          <p:cNvPr id="153" name="Google Shape;153;p30"/>
          <p:cNvGrpSpPr/>
          <p:nvPr/>
        </p:nvGrpSpPr>
        <p:grpSpPr>
          <a:xfrm>
            <a:off x="720057" y="-78921"/>
            <a:ext cx="2605500" cy="1446850"/>
            <a:chOff x="310975" y="334050"/>
            <a:chExt cx="2605500" cy="1446850"/>
          </a:xfrm>
        </p:grpSpPr>
        <p:sp>
          <p:nvSpPr>
            <p:cNvPr id="154" name="Google Shape;154;p30"/>
            <p:cNvSpPr/>
            <p:nvPr/>
          </p:nvSpPr>
          <p:spPr>
            <a:xfrm>
              <a:off x="3109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0"/>
            <p:cNvSpPr/>
            <p:nvPr/>
          </p:nvSpPr>
          <p:spPr>
            <a:xfrm>
              <a:off x="5935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0"/>
            <p:cNvSpPr/>
            <p:nvPr/>
          </p:nvSpPr>
          <p:spPr>
            <a:xfrm>
              <a:off x="8761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0"/>
            <p:cNvSpPr/>
            <p:nvPr/>
          </p:nvSpPr>
          <p:spPr>
            <a:xfrm>
              <a:off x="11587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0"/>
            <p:cNvSpPr/>
            <p:nvPr/>
          </p:nvSpPr>
          <p:spPr>
            <a:xfrm>
              <a:off x="14413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0"/>
            <p:cNvSpPr/>
            <p:nvPr/>
          </p:nvSpPr>
          <p:spPr>
            <a:xfrm>
              <a:off x="17239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0"/>
            <p:cNvSpPr/>
            <p:nvPr/>
          </p:nvSpPr>
          <p:spPr>
            <a:xfrm>
              <a:off x="20065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0"/>
            <p:cNvSpPr/>
            <p:nvPr/>
          </p:nvSpPr>
          <p:spPr>
            <a:xfrm>
              <a:off x="22891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0"/>
            <p:cNvSpPr/>
            <p:nvPr/>
          </p:nvSpPr>
          <p:spPr>
            <a:xfrm>
              <a:off x="25717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0"/>
            <p:cNvSpPr/>
            <p:nvPr/>
          </p:nvSpPr>
          <p:spPr>
            <a:xfrm>
              <a:off x="2854375" y="3340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0"/>
            <p:cNvSpPr/>
            <p:nvPr/>
          </p:nvSpPr>
          <p:spPr>
            <a:xfrm>
              <a:off x="3109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0"/>
            <p:cNvSpPr/>
            <p:nvPr/>
          </p:nvSpPr>
          <p:spPr>
            <a:xfrm>
              <a:off x="5935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0"/>
            <p:cNvSpPr/>
            <p:nvPr/>
          </p:nvSpPr>
          <p:spPr>
            <a:xfrm>
              <a:off x="8761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0"/>
            <p:cNvSpPr/>
            <p:nvPr/>
          </p:nvSpPr>
          <p:spPr>
            <a:xfrm>
              <a:off x="11587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0"/>
            <p:cNvSpPr/>
            <p:nvPr/>
          </p:nvSpPr>
          <p:spPr>
            <a:xfrm>
              <a:off x="14413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0"/>
            <p:cNvSpPr/>
            <p:nvPr/>
          </p:nvSpPr>
          <p:spPr>
            <a:xfrm>
              <a:off x="17239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0"/>
            <p:cNvSpPr/>
            <p:nvPr/>
          </p:nvSpPr>
          <p:spPr>
            <a:xfrm>
              <a:off x="20065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0"/>
            <p:cNvSpPr/>
            <p:nvPr/>
          </p:nvSpPr>
          <p:spPr>
            <a:xfrm>
              <a:off x="22891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0"/>
            <p:cNvSpPr/>
            <p:nvPr/>
          </p:nvSpPr>
          <p:spPr>
            <a:xfrm>
              <a:off x="25717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0"/>
            <p:cNvSpPr/>
            <p:nvPr/>
          </p:nvSpPr>
          <p:spPr>
            <a:xfrm>
              <a:off x="2854375" y="6110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0"/>
            <p:cNvSpPr/>
            <p:nvPr/>
          </p:nvSpPr>
          <p:spPr>
            <a:xfrm>
              <a:off x="3109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0"/>
            <p:cNvSpPr/>
            <p:nvPr/>
          </p:nvSpPr>
          <p:spPr>
            <a:xfrm>
              <a:off x="5935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0"/>
            <p:cNvSpPr/>
            <p:nvPr/>
          </p:nvSpPr>
          <p:spPr>
            <a:xfrm>
              <a:off x="8761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0"/>
            <p:cNvSpPr/>
            <p:nvPr/>
          </p:nvSpPr>
          <p:spPr>
            <a:xfrm>
              <a:off x="11587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0"/>
            <p:cNvSpPr/>
            <p:nvPr/>
          </p:nvSpPr>
          <p:spPr>
            <a:xfrm>
              <a:off x="14413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0"/>
            <p:cNvSpPr/>
            <p:nvPr/>
          </p:nvSpPr>
          <p:spPr>
            <a:xfrm>
              <a:off x="17239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0"/>
            <p:cNvSpPr/>
            <p:nvPr/>
          </p:nvSpPr>
          <p:spPr>
            <a:xfrm>
              <a:off x="20065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0"/>
            <p:cNvSpPr/>
            <p:nvPr/>
          </p:nvSpPr>
          <p:spPr>
            <a:xfrm>
              <a:off x="22891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0"/>
            <p:cNvSpPr/>
            <p:nvPr/>
          </p:nvSpPr>
          <p:spPr>
            <a:xfrm>
              <a:off x="25717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0"/>
            <p:cNvSpPr/>
            <p:nvPr/>
          </p:nvSpPr>
          <p:spPr>
            <a:xfrm>
              <a:off x="2854375" y="8879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0"/>
            <p:cNvSpPr/>
            <p:nvPr/>
          </p:nvSpPr>
          <p:spPr>
            <a:xfrm>
              <a:off x="3109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0"/>
            <p:cNvSpPr/>
            <p:nvPr/>
          </p:nvSpPr>
          <p:spPr>
            <a:xfrm>
              <a:off x="5935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0"/>
            <p:cNvSpPr/>
            <p:nvPr/>
          </p:nvSpPr>
          <p:spPr>
            <a:xfrm>
              <a:off x="8761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0"/>
            <p:cNvSpPr/>
            <p:nvPr/>
          </p:nvSpPr>
          <p:spPr>
            <a:xfrm>
              <a:off x="11587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0"/>
            <p:cNvSpPr/>
            <p:nvPr/>
          </p:nvSpPr>
          <p:spPr>
            <a:xfrm>
              <a:off x="14413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0"/>
            <p:cNvSpPr/>
            <p:nvPr/>
          </p:nvSpPr>
          <p:spPr>
            <a:xfrm>
              <a:off x="17239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0"/>
            <p:cNvSpPr/>
            <p:nvPr/>
          </p:nvSpPr>
          <p:spPr>
            <a:xfrm>
              <a:off x="20065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0"/>
            <p:cNvSpPr/>
            <p:nvPr/>
          </p:nvSpPr>
          <p:spPr>
            <a:xfrm>
              <a:off x="22891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p:nvPr/>
          </p:nvSpPr>
          <p:spPr>
            <a:xfrm>
              <a:off x="25717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0"/>
            <p:cNvSpPr/>
            <p:nvPr/>
          </p:nvSpPr>
          <p:spPr>
            <a:xfrm>
              <a:off x="2854375" y="11649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0"/>
            <p:cNvSpPr/>
            <p:nvPr/>
          </p:nvSpPr>
          <p:spPr>
            <a:xfrm>
              <a:off x="3109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0"/>
            <p:cNvSpPr/>
            <p:nvPr/>
          </p:nvSpPr>
          <p:spPr>
            <a:xfrm>
              <a:off x="5935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0"/>
            <p:cNvSpPr/>
            <p:nvPr/>
          </p:nvSpPr>
          <p:spPr>
            <a:xfrm>
              <a:off x="8761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0"/>
            <p:cNvSpPr/>
            <p:nvPr/>
          </p:nvSpPr>
          <p:spPr>
            <a:xfrm>
              <a:off x="11587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0"/>
            <p:cNvSpPr/>
            <p:nvPr/>
          </p:nvSpPr>
          <p:spPr>
            <a:xfrm>
              <a:off x="14413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0"/>
            <p:cNvSpPr/>
            <p:nvPr/>
          </p:nvSpPr>
          <p:spPr>
            <a:xfrm>
              <a:off x="17239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0"/>
            <p:cNvSpPr/>
            <p:nvPr/>
          </p:nvSpPr>
          <p:spPr>
            <a:xfrm>
              <a:off x="20065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0"/>
            <p:cNvSpPr/>
            <p:nvPr/>
          </p:nvSpPr>
          <p:spPr>
            <a:xfrm>
              <a:off x="22891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0"/>
            <p:cNvSpPr/>
            <p:nvPr/>
          </p:nvSpPr>
          <p:spPr>
            <a:xfrm>
              <a:off x="25717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0"/>
            <p:cNvSpPr/>
            <p:nvPr/>
          </p:nvSpPr>
          <p:spPr>
            <a:xfrm>
              <a:off x="2854375" y="144185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0"/>
            <p:cNvSpPr/>
            <p:nvPr/>
          </p:nvSpPr>
          <p:spPr>
            <a:xfrm>
              <a:off x="3109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0"/>
            <p:cNvSpPr/>
            <p:nvPr/>
          </p:nvSpPr>
          <p:spPr>
            <a:xfrm>
              <a:off x="5935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0"/>
            <p:cNvSpPr/>
            <p:nvPr/>
          </p:nvSpPr>
          <p:spPr>
            <a:xfrm>
              <a:off x="8761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0"/>
            <p:cNvSpPr/>
            <p:nvPr/>
          </p:nvSpPr>
          <p:spPr>
            <a:xfrm>
              <a:off x="11587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0"/>
            <p:cNvSpPr/>
            <p:nvPr/>
          </p:nvSpPr>
          <p:spPr>
            <a:xfrm>
              <a:off x="14413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0"/>
            <p:cNvSpPr/>
            <p:nvPr/>
          </p:nvSpPr>
          <p:spPr>
            <a:xfrm>
              <a:off x="17239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0"/>
            <p:cNvSpPr/>
            <p:nvPr/>
          </p:nvSpPr>
          <p:spPr>
            <a:xfrm>
              <a:off x="20065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0"/>
            <p:cNvSpPr/>
            <p:nvPr/>
          </p:nvSpPr>
          <p:spPr>
            <a:xfrm>
              <a:off x="22891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0"/>
            <p:cNvSpPr/>
            <p:nvPr/>
          </p:nvSpPr>
          <p:spPr>
            <a:xfrm>
              <a:off x="25717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0"/>
            <p:cNvSpPr/>
            <p:nvPr/>
          </p:nvSpPr>
          <p:spPr>
            <a:xfrm>
              <a:off x="2854375" y="1718800"/>
              <a:ext cx="62100" cy="62100"/>
            </a:xfrm>
            <a:prstGeom prst="ellipse">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_AND_BODY_1">
    <p:spTree>
      <p:nvGrpSpPr>
        <p:cNvPr id="214" name="Shape 214"/>
        <p:cNvGrpSpPr/>
        <p:nvPr/>
      </p:nvGrpSpPr>
      <p:grpSpPr>
        <a:xfrm>
          <a:off x="0" y="0"/>
          <a:ext cx="0" cy="0"/>
          <a:chOff x="0" y="0"/>
          <a:chExt cx="0" cy="0"/>
        </a:xfrm>
      </p:grpSpPr>
      <p:sp>
        <p:nvSpPr>
          <p:cNvPr id="215" name="Google Shape;215;p31"/>
          <p:cNvSpPr txBox="1"/>
          <p:nvPr>
            <p:ph type="title"/>
          </p:nvPr>
        </p:nvSpPr>
        <p:spPr>
          <a:xfrm>
            <a:off x="666750" y="1700213"/>
            <a:ext cx="7810500" cy="1743000"/>
          </a:xfrm>
          <a:prstGeom prst="rect">
            <a:avLst/>
          </a:prstGeom>
          <a:noFill/>
          <a:ln>
            <a:noFill/>
          </a:ln>
        </p:spPr>
        <p:txBody>
          <a:bodyPr anchorCtr="0" anchor="ctr" bIns="40825" lIns="81650" spcFirstLastPara="1" rIns="81650" wrap="square" tIns="40825">
            <a:normAutofit/>
          </a:bodyPr>
          <a:lstStyle>
            <a:lvl1pPr lvl="0" algn="ctr">
              <a:spcBef>
                <a:spcPts val="0"/>
              </a:spcBef>
              <a:spcAft>
                <a:spcPts val="0"/>
              </a:spcAft>
              <a:buClr>
                <a:schemeClr val="dk1"/>
              </a:buClr>
              <a:buSzPts val="7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16" name="Google Shape;216;p31"/>
          <p:cNvSpPr txBox="1"/>
          <p:nvPr>
            <p:ph idx="12" type="sldNum"/>
          </p:nvPr>
        </p:nvSpPr>
        <p:spPr>
          <a:xfrm>
            <a:off x="6553200" y="4767264"/>
            <a:ext cx="2133600" cy="273900"/>
          </a:xfrm>
          <a:prstGeom prst="rect">
            <a:avLst/>
          </a:prstGeom>
          <a:noFill/>
          <a:ln>
            <a:noFill/>
          </a:ln>
        </p:spPr>
        <p:txBody>
          <a:bodyPr anchorCtr="0" anchor="ctr" bIns="40825" lIns="81650" spcFirstLastPara="1" rIns="81650" wrap="square" tIns="40825">
            <a:noAutofit/>
          </a:bodyPr>
          <a:lstStyle>
            <a:lvl1pPr indent="0" lvl="0" marL="0" algn="r">
              <a:lnSpc>
                <a:spcPct val="100000"/>
              </a:lnSpc>
              <a:spcBef>
                <a:spcPts val="0"/>
              </a:spcBef>
              <a:spcAft>
                <a:spcPts val="0"/>
              </a:spcAft>
              <a:buClr>
                <a:srgbClr val="888888"/>
              </a:buClr>
              <a:buSzPts val="1100"/>
              <a:buFont typeface="Helvetica Neue"/>
              <a:buNone/>
              <a:defRPr sz="1100">
                <a:solidFill>
                  <a:srgbClr val="888888"/>
                </a:solidFill>
              </a:defRPr>
            </a:lvl1pPr>
            <a:lvl2pPr indent="0" lvl="1" marL="0" algn="r">
              <a:lnSpc>
                <a:spcPct val="100000"/>
              </a:lnSpc>
              <a:spcBef>
                <a:spcPts val="0"/>
              </a:spcBef>
              <a:spcAft>
                <a:spcPts val="0"/>
              </a:spcAft>
              <a:buClr>
                <a:srgbClr val="888888"/>
              </a:buClr>
              <a:buSzPts val="1100"/>
              <a:buFont typeface="Helvetica Neue"/>
              <a:buNone/>
              <a:defRPr sz="1100">
                <a:solidFill>
                  <a:srgbClr val="888888"/>
                </a:solidFill>
              </a:defRPr>
            </a:lvl2pPr>
            <a:lvl3pPr indent="0" lvl="2" marL="0" algn="r">
              <a:lnSpc>
                <a:spcPct val="100000"/>
              </a:lnSpc>
              <a:spcBef>
                <a:spcPts val="0"/>
              </a:spcBef>
              <a:spcAft>
                <a:spcPts val="0"/>
              </a:spcAft>
              <a:buClr>
                <a:srgbClr val="888888"/>
              </a:buClr>
              <a:buSzPts val="1100"/>
              <a:buFont typeface="Helvetica Neue"/>
              <a:buNone/>
              <a:defRPr sz="1100">
                <a:solidFill>
                  <a:srgbClr val="888888"/>
                </a:solidFill>
              </a:defRPr>
            </a:lvl3pPr>
            <a:lvl4pPr indent="0" lvl="3" marL="0" algn="r">
              <a:lnSpc>
                <a:spcPct val="100000"/>
              </a:lnSpc>
              <a:spcBef>
                <a:spcPts val="0"/>
              </a:spcBef>
              <a:spcAft>
                <a:spcPts val="0"/>
              </a:spcAft>
              <a:buClr>
                <a:srgbClr val="888888"/>
              </a:buClr>
              <a:buSzPts val="1100"/>
              <a:buFont typeface="Helvetica Neue"/>
              <a:buNone/>
              <a:defRPr sz="1100">
                <a:solidFill>
                  <a:srgbClr val="888888"/>
                </a:solidFill>
              </a:defRPr>
            </a:lvl4pPr>
            <a:lvl5pPr indent="0" lvl="4" marL="0" algn="r">
              <a:lnSpc>
                <a:spcPct val="100000"/>
              </a:lnSpc>
              <a:spcBef>
                <a:spcPts val="0"/>
              </a:spcBef>
              <a:spcAft>
                <a:spcPts val="0"/>
              </a:spcAft>
              <a:buClr>
                <a:srgbClr val="888888"/>
              </a:buClr>
              <a:buSzPts val="1100"/>
              <a:buFont typeface="Helvetica Neue"/>
              <a:buNone/>
              <a:defRPr sz="1100">
                <a:solidFill>
                  <a:srgbClr val="888888"/>
                </a:solidFill>
              </a:defRPr>
            </a:lvl5pPr>
            <a:lvl6pPr indent="0" lvl="5" marL="0" algn="r">
              <a:lnSpc>
                <a:spcPct val="100000"/>
              </a:lnSpc>
              <a:spcBef>
                <a:spcPts val="0"/>
              </a:spcBef>
              <a:spcAft>
                <a:spcPts val="0"/>
              </a:spcAft>
              <a:buClr>
                <a:srgbClr val="888888"/>
              </a:buClr>
              <a:buSzPts val="1100"/>
              <a:buFont typeface="Helvetica Neue"/>
              <a:buNone/>
              <a:defRPr sz="1100">
                <a:solidFill>
                  <a:srgbClr val="888888"/>
                </a:solidFill>
              </a:defRPr>
            </a:lvl6pPr>
            <a:lvl7pPr indent="0" lvl="6" marL="0" algn="r">
              <a:lnSpc>
                <a:spcPct val="100000"/>
              </a:lnSpc>
              <a:spcBef>
                <a:spcPts val="0"/>
              </a:spcBef>
              <a:spcAft>
                <a:spcPts val="0"/>
              </a:spcAft>
              <a:buClr>
                <a:srgbClr val="888888"/>
              </a:buClr>
              <a:buSzPts val="1100"/>
              <a:buFont typeface="Helvetica Neue"/>
              <a:buNone/>
              <a:defRPr sz="1100">
                <a:solidFill>
                  <a:srgbClr val="888888"/>
                </a:solidFill>
              </a:defRPr>
            </a:lvl7pPr>
            <a:lvl8pPr indent="0" lvl="7" marL="0" algn="r">
              <a:lnSpc>
                <a:spcPct val="100000"/>
              </a:lnSpc>
              <a:spcBef>
                <a:spcPts val="0"/>
              </a:spcBef>
              <a:spcAft>
                <a:spcPts val="0"/>
              </a:spcAft>
              <a:buClr>
                <a:srgbClr val="888888"/>
              </a:buClr>
              <a:buSzPts val="1100"/>
              <a:buFont typeface="Helvetica Neue"/>
              <a:buNone/>
              <a:defRPr sz="1100">
                <a:solidFill>
                  <a:srgbClr val="888888"/>
                </a:solidFill>
              </a:defRPr>
            </a:lvl8pPr>
            <a:lvl9pPr indent="0" lvl="8" marL="0" algn="r">
              <a:lnSpc>
                <a:spcPct val="100000"/>
              </a:lnSpc>
              <a:spcBef>
                <a:spcPts val="0"/>
              </a:spcBef>
              <a:spcAft>
                <a:spcPts val="0"/>
              </a:spcAft>
              <a:buClr>
                <a:srgbClr val="888888"/>
              </a:buClr>
              <a:buSzPts val="1100"/>
              <a:buFont typeface="Helvetica Neue"/>
              <a:buNone/>
              <a:defRPr sz="1100">
                <a:solidFill>
                  <a:srgbClr val="888888"/>
                </a:solidFill>
              </a:defRPr>
            </a:lvl9pPr>
          </a:lstStyle>
          <a:p>
            <a:pPr indent="0" lvl="0" marL="0" rtl="0" algn="r">
              <a:spcBef>
                <a:spcPts val="0"/>
              </a:spcBef>
              <a:spcAft>
                <a:spcPts val="0"/>
              </a:spcAft>
              <a:buNone/>
            </a:pPr>
            <a:fld id="{00000000-1234-1234-1234-123412341234}" type="slidenum">
              <a:rPr lang="en-GB"/>
              <a:t>‹#›</a:t>
            </a:fld>
            <a:endParaRPr sz="6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2E77AE"/>
              </a:buClr>
              <a:buSzPts val="2800"/>
              <a:buFont typeface="Verdana"/>
              <a:buNone/>
              <a:defRPr>
                <a:solidFill>
                  <a:srgbClr val="2E77AE"/>
                </a:solidFill>
                <a:latin typeface="Verdana"/>
                <a:ea typeface="Verdana"/>
                <a:cs typeface="Verdana"/>
                <a:sym typeface="Verdana"/>
              </a:defRPr>
            </a:lvl1pPr>
            <a:lvl2pPr lvl="1">
              <a:spcBef>
                <a:spcPts val="0"/>
              </a:spcBef>
              <a:spcAft>
                <a:spcPts val="0"/>
              </a:spcAft>
              <a:buClr>
                <a:srgbClr val="2E77AE"/>
              </a:buClr>
              <a:buSzPts val="2800"/>
              <a:buNone/>
              <a:defRPr>
                <a:solidFill>
                  <a:srgbClr val="2E77AE"/>
                </a:solidFill>
              </a:defRPr>
            </a:lvl2pPr>
            <a:lvl3pPr lvl="2">
              <a:spcBef>
                <a:spcPts val="0"/>
              </a:spcBef>
              <a:spcAft>
                <a:spcPts val="0"/>
              </a:spcAft>
              <a:buClr>
                <a:srgbClr val="2E77AE"/>
              </a:buClr>
              <a:buSzPts val="2800"/>
              <a:buNone/>
              <a:defRPr>
                <a:solidFill>
                  <a:srgbClr val="2E77AE"/>
                </a:solidFill>
              </a:defRPr>
            </a:lvl3pPr>
            <a:lvl4pPr lvl="3">
              <a:spcBef>
                <a:spcPts val="0"/>
              </a:spcBef>
              <a:spcAft>
                <a:spcPts val="0"/>
              </a:spcAft>
              <a:buClr>
                <a:srgbClr val="2E77AE"/>
              </a:buClr>
              <a:buSzPts val="2800"/>
              <a:buNone/>
              <a:defRPr>
                <a:solidFill>
                  <a:srgbClr val="2E77AE"/>
                </a:solidFill>
              </a:defRPr>
            </a:lvl4pPr>
            <a:lvl5pPr lvl="4">
              <a:spcBef>
                <a:spcPts val="0"/>
              </a:spcBef>
              <a:spcAft>
                <a:spcPts val="0"/>
              </a:spcAft>
              <a:buClr>
                <a:srgbClr val="2E77AE"/>
              </a:buClr>
              <a:buSzPts val="2800"/>
              <a:buNone/>
              <a:defRPr>
                <a:solidFill>
                  <a:srgbClr val="2E77AE"/>
                </a:solidFill>
              </a:defRPr>
            </a:lvl5pPr>
            <a:lvl6pPr lvl="5">
              <a:spcBef>
                <a:spcPts val="0"/>
              </a:spcBef>
              <a:spcAft>
                <a:spcPts val="0"/>
              </a:spcAft>
              <a:buClr>
                <a:srgbClr val="2E77AE"/>
              </a:buClr>
              <a:buSzPts val="2800"/>
              <a:buNone/>
              <a:defRPr>
                <a:solidFill>
                  <a:srgbClr val="2E77AE"/>
                </a:solidFill>
              </a:defRPr>
            </a:lvl6pPr>
            <a:lvl7pPr lvl="6">
              <a:spcBef>
                <a:spcPts val="0"/>
              </a:spcBef>
              <a:spcAft>
                <a:spcPts val="0"/>
              </a:spcAft>
              <a:buClr>
                <a:srgbClr val="2E77AE"/>
              </a:buClr>
              <a:buSzPts val="2800"/>
              <a:buNone/>
              <a:defRPr>
                <a:solidFill>
                  <a:srgbClr val="2E77AE"/>
                </a:solidFill>
              </a:defRPr>
            </a:lvl7pPr>
            <a:lvl8pPr lvl="7">
              <a:spcBef>
                <a:spcPts val="0"/>
              </a:spcBef>
              <a:spcAft>
                <a:spcPts val="0"/>
              </a:spcAft>
              <a:buClr>
                <a:srgbClr val="2E77AE"/>
              </a:buClr>
              <a:buSzPts val="2800"/>
              <a:buNone/>
              <a:defRPr>
                <a:solidFill>
                  <a:srgbClr val="2E77AE"/>
                </a:solidFill>
              </a:defRPr>
            </a:lvl8pPr>
            <a:lvl9pPr lvl="8">
              <a:spcBef>
                <a:spcPts val="0"/>
              </a:spcBef>
              <a:spcAft>
                <a:spcPts val="0"/>
              </a:spcAft>
              <a:buClr>
                <a:srgbClr val="2E77AE"/>
              </a:buClr>
              <a:buSzPts val="2800"/>
              <a:buNone/>
              <a:defRPr>
                <a:solidFill>
                  <a:srgbClr val="2E77AE"/>
                </a:solidFill>
              </a:defRPr>
            </a:lvl9pPr>
          </a:lstStyle>
          <a:p/>
        </p:txBody>
      </p:sp>
      <p:sp>
        <p:nvSpPr>
          <p:cNvPr id="18" name="Google Shape;18;p4"/>
          <p:cNvSpPr txBox="1"/>
          <p:nvPr>
            <p:ph idx="1" type="body"/>
          </p:nvPr>
        </p:nvSpPr>
        <p:spPr>
          <a:xfrm>
            <a:off x="311700" y="1152475"/>
            <a:ext cx="70302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Verdana"/>
              <a:buChar char="●"/>
              <a:defRPr>
                <a:latin typeface="Verdana"/>
                <a:ea typeface="Verdana"/>
                <a:cs typeface="Verdana"/>
                <a:sym typeface="Verdana"/>
              </a:defRPr>
            </a:lvl1pPr>
            <a:lvl2pPr indent="-317500" lvl="1" marL="914400">
              <a:spcBef>
                <a:spcPts val="0"/>
              </a:spcBef>
              <a:spcAft>
                <a:spcPts val="0"/>
              </a:spcAft>
              <a:buSzPts val="1400"/>
              <a:buFont typeface="Verdana"/>
              <a:buChar char="○"/>
              <a:defRPr>
                <a:latin typeface="Verdana"/>
                <a:ea typeface="Verdana"/>
                <a:cs typeface="Verdana"/>
                <a:sym typeface="Verdana"/>
              </a:defRPr>
            </a:lvl2pPr>
            <a:lvl3pPr indent="-317500" lvl="2" marL="1371600">
              <a:spcBef>
                <a:spcPts val="0"/>
              </a:spcBef>
              <a:spcAft>
                <a:spcPts val="0"/>
              </a:spcAft>
              <a:buSzPts val="1400"/>
              <a:buFont typeface="Verdana"/>
              <a:buChar char="■"/>
              <a:defRPr>
                <a:latin typeface="Verdana"/>
                <a:ea typeface="Verdana"/>
                <a:cs typeface="Verdana"/>
                <a:sym typeface="Verdana"/>
              </a:defRPr>
            </a:lvl3pPr>
            <a:lvl4pPr indent="-317500" lvl="3" marL="1828800">
              <a:spcBef>
                <a:spcPts val="0"/>
              </a:spcBef>
              <a:spcAft>
                <a:spcPts val="0"/>
              </a:spcAft>
              <a:buSzPts val="1400"/>
              <a:buFont typeface="Verdana"/>
              <a:buChar char="●"/>
              <a:defRPr>
                <a:latin typeface="Verdana"/>
                <a:ea typeface="Verdana"/>
                <a:cs typeface="Verdana"/>
                <a:sym typeface="Verdana"/>
              </a:defRPr>
            </a:lvl4pPr>
            <a:lvl5pPr indent="-317500" lvl="4" marL="2286000">
              <a:spcBef>
                <a:spcPts val="0"/>
              </a:spcBef>
              <a:spcAft>
                <a:spcPts val="0"/>
              </a:spcAft>
              <a:buSzPts val="1400"/>
              <a:buFont typeface="Verdana"/>
              <a:buChar char="○"/>
              <a:defRPr>
                <a:latin typeface="Verdana"/>
                <a:ea typeface="Verdana"/>
                <a:cs typeface="Verdana"/>
                <a:sym typeface="Verdana"/>
              </a:defRPr>
            </a:lvl5pPr>
            <a:lvl6pPr indent="-317500" lvl="5" marL="2743200">
              <a:spcBef>
                <a:spcPts val="0"/>
              </a:spcBef>
              <a:spcAft>
                <a:spcPts val="0"/>
              </a:spcAft>
              <a:buSzPts val="1400"/>
              <a:buFont typeface="Verdana"/>
              <a:buChar char="■"/>
              <a:defRPr>
                <a:latin typeface="Verdana"/>
                <a:ea typeface="Verdana"/>
                <a:cs typeface="Verdana"/>
                <a:sym typeface="Verdana"/>
              </a:defRPr>
            </a:lvl6pPr>
            <a:lvl7pPr indent="-317500" lvl="6" marL="3200400">
              <a:spcBef>
                <a:spcPts val="0"/>
              </a:spcBef>
              <a:spcAft>
                <a:spcPts val="0"/>
              </a:spcAft>
              <a:buSzPts val="1400"/>
              <a:buFont typeface="Verdana"/>
              <a:buChar char="●"/>
              <a:defRPr>
                <a:latin typeface="Verdana"/>
                <a:ea typeface="Verdana"/>
                <a:cs typeface="Verdana"/>
                <a:sym typeface="Verdana"/>
              </a:defRPr>
            </a:lvl7pPr>
            <a:lvl8pPr indent="-317500" lvl="7" marL="3657600">
              <a:spcBef>
                <a:spcPts val="0"/>
              </a:spcBef>
              <a:spcAft>
                <a:spcPts val="0"/>
              </a:spcAft>
              <a:buSzPts val="1400"/>
              <a:buFont typeface="Verdana"/>
              <a:buChar char="○"/>
              <a:defRPr>
                <a:latin typeface="Verdana"/>
                <a:ea typeface="Verdana"/>
                <a:cs typeface="Verdana"/>
                <a:sym typeface="Verdana"/>
              </a:defRPr>
            </a:lvl8pPr>
            <a:lvl9pPr indent="-317500" lvl="8" marL="4114800">
              <a:spcBef>
                <a:spcPts val="0"/>
              </a:spcBef>
              <a:spcAft>
                <a:spcPts val="0"/>
              </a:spcAft>
              <a:buSzPts val="1400"/>
              <a:buFont typeface="Verdana"/>
              <a:buChar char="■"/>
              <a:defRPr>
                <a:latin typeface="Verdana"/>
                <a:ea typeface="Verdana"/>
                <a:cs typeface="Verdana"/>
                <a:sym typeface="Verdana"/>
              </a:defRPr>
            </a:lvl9pPr>
          </a:lstStyle>
          <a:p/>
        </p:txBody>
      </p:sp>
      <p:sp>
        <p:nvSpPr>
          <p:cNvPr id="19" name="Google Shape;19;p4"/>
          <p:cNvSpPr/>
          <p:nvPr/>
        </p:nvSpPr>
        <p:spPr>
          <a:xfrm>
            <a:off x="7710308" y="118648"/>
            <a:ext cx="1305445" cy="1348056"/>
          </a:xfrm>
          <a:custGeom>
            <a:rect b="b" l="l" r="r" t="t"/>
            <a:pathLst>
              <a:path extrusionOk="0" h="1549490" w="1549490">
                <a:moveTo>
                  <a:pt x="0" y="0"/>
                </a:moveTo>
                <a:lnTo>
                  <a:pt x="1549490" y="0"/>
                </a:lnTo>
                <a:lnTo>
                  <a:pt x="1549490" y="1549490"/>
                </a:lnTo>
                <a:lnTo>
                  <a:pt x="0" y="1549490"/>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empty">
    <p:spTree>
      <p:nvGrpSpPr>
        <p:cNvPr id="217" name="Shape 217"/>
        <p:cNvGrpSpPr/>
        <p:nvPr/>
      </p:nvGrpSpPr>
      <p:grpSpPr>
        <a:xfrm>
          <a:off x="0" y="0"/>
          <a:ext cx="0" cy="0"/>
          <a:chOff x="0" y="0"/>
          <a:chExt cx="0" cy="0"/>
        </a:xfrm>
      </p:grpSpPr>
      <p:sp>
        <p:nvSpPr>
          <p:cNvPr id="218" name="Google Shape;218;p32"/>
          <p:cNvSpPr txBox="1"/>
          <p:nvPr>
            <p:ph idx="1" type="body"/>
          </p:nvPr>
        </p:nvSpPr>
        <p:spPr>
          <a:xfrm>
            <a:off x="431025" y="2306157"/>
            <a:ext cx="8281800" cy="359400"/>
          </a:xfrm>
          <a:prstGeom prst="rect">
            <a:avLst/>
          </a:prstGeom>
          <a:noFill/>
          <a:ln>
            <a:noFill/>
          </a:ln>
        </p:spPr>
        <p:txBody>
          <a:bodyPr anchorCtr="0" anchor="t" bIns="40825" lIns="81650" spcFirstLastPara="1" rIns="81650" wrap="square" tIns="40825">
            <a:spAutoFit/>
          </a:bodyPr>
          <a:lstStyle>
            <a:lvl1pPr indent="-228600" lvl="0" marL="457200" algn="l">
              <a:spcBef>
                <a:spcPts val="400"/>
              </a:spcBef>
              <a:spcAft>
                <a:spcPts val="0"/>
              </a:spcAft>
              <a:buClr>
                <a:schemeClr val="dk1"/>
              </a:buClr>
              <a:buSzPts val="1800"/>
              <a:buNone/>
              <a:defRPr sz="1800"/>
            </a:lvl1pPr>
            <a:lvl2pPr indent="-273050" lvl="1" marL="914400" algn="l">
              <a:spcBef>
                <a:spcPts val="100"/>
              </a:spcBef>
              <a:spcAft>
                <a:spcPts val="0"/>
              </a:spcAft>
              <a:buClr>
                <a:schemeClr val="dk1"/>
              </a:buClr>
              <a:buSzPts val="700"/>
              <a:buChar char="–"/>
              <a:defRPr/>
            </a:lvl2pPr>
            <a:lvl3pPr indent="-273050" lvl="2" marL="1371600" algn="l">
              <a:spcBef>
                <a:spcPts val="100"/>
              </a:spcBef>
              <a:spcAft>
                <a:spcPts val="0"/>
              </a:spcAft>
              <a:buClr>
                <a:schemeClr val="dk1"/>
              </a:buClr>
              <a:buSzPts val="700"/>
              <a:buChar char="•"/>
              <a:defRPr/>
            </a:lvl3pPr>
            <a:lvl4pPr indent="-273050" lvl="3" marL="1828800" algn="l">
              <a:spcBef>
                <a:spcPts val="100"/>
              </a:spcBef>
              <a:spcAft>
                <a:spcPts val="0"/>
              </a:spcAft>
              <a:buClr>
                <a:schemeClr val="dk1"/>
              </a:buClr>
              <a:buSzPts val="700"/>
              <a:buChar char="–"/>
              <a:defRPr/>
            </a:lvl4pPr>
            <a:lvl5pPr indent="-273050" lvl="4" marL="2286000" algn="l">
              <a:spcBef>
                <a:spcPts val="100"/>
              </a:spcBef>
              <a:spcAft>
                <a:spcPts val="0"/>
              </a:spcAft>
              <a:buClr>
                <a:schemeClr val="dk1"/>
              </a:buClr>
              <a:buSzPts val="700"/>
              <a:buChar char="»"/>
              <a:defRPr/>
            </a:lvl5pPr>
            <a:lvl6pPr indent="-273050" lvl="5" marL="2743200" algn="l">
              <a:spcBef>
                <a:spcPts val="100"/>
              </a:spcBef>
              <a:spcAft>
                <a:spcPts val="0"/>
              </a:spcAft>
              <a:buClr>
                <a:schemeClr val="dk1"/>
              </a:buClr>
              <a:buSzPts val="700"/>
              <a:buChar char="•"/>
              <a:defRPr/>
            </a:lvl6pPr>
            <a:lvl7pPr indent="-273050" lvl="6" marL="3200400" algn="l">
              <a:spcBef>
                <a:spcPts val="100"/>
              </a:spcBef>
              <a:spcAft>
                <a:spcPts val="0"/>
              </a:spcAft>
              <a:buClr>
                <a:schemeClr val="dk1"/>
              </a:buClr>
              <a:buSzPts val="700"/>
              <a:buChar char="•"/>
              <a:defRPr/>
            </a:lvl7pPr>
            <a:lvl8pPr indent="-273050" lvl="7" marL="3657600" algn="l">
              <a:spcBef>
                <a:spcPts val="100"/>
              </a:spcBef>
              <a:spcAft>
                <a:spcPts val="0"/>
              </a:spcAft>
              <a:buClr>
                <a:schemeClr val="dk1"/>
              </a:buClr>
              <a:buSzPts val="700"/>
              <a:buChar char="•"/>
              <a:defRPr/>
            </a:lvl8pPr>
            <a:lvl9pPr indent="-273050" lvl="8" marL="4114800" algn="l">
              <a:spcBef>
                <a:spcPts val="100"/>
              </a:spcBef>
              <a:spcAft>
                <a:spcPts val="0"/>
              </a:spcAft>
              <a:buClr>
                <a:schemeClr val="dk1"/>
              </a:buClr>
              <a:buSzPts val="700"/>
              <a:buChar char="•"/>
              <a:defRPr/>
            </a:lvl9pPr>
          </a:lstStyle>
          <a:p/>
        </p:txBody>
      </p:sp>
      <p:sp>
        <p:nvSpPr>
          <p:cNvPr id="219" name="Google Shape;219;p32"/>
          <p:cNvSpPr txBox="1"/>
          <p:nvPr>
            <p:ph idx="12" type="sldNum"/>
          </p:nvPr>
        </p:nvSpPr>
        <p:spPr>
          <a:xfrm>
            <a:off x="6553200" y="4767264"/>
            <a:ext cx="2133600" cy="273900"/>
          </a:xfrm>
          <a:prstGeom prst="rect">
            <a:avLst/>
          </a:prstGeom>
          <a:noFill/>
          <a:ln>
            <a:noFill/>
          </a:ln>
        </p:spPr>
        <p:txBody>
          <a:bodyPr anchorCtr="0" anchor="ctr" bIns="40825" lIns="81650" spcFirstLastPara="1" rIns="81650" wrap="square" tIns="40825">
            <a:noAutofit/>
          </a:bodyPr>
          <a:lstStyle>
            <a:lvl1pPr indent="0" lvl="0" marL="0" algn="r">
              <a:lnSpc>
                <a:spcPct val="100000"/>
              </a:lnSpc>
              <a:spcBef>
                <a:spcPts val="0"/>
              </a:spcBef>
              <a:spcAft>
                <a:spcPts val="0"/>
              </a:spcAft>
              <a:buClr>
                <a:srgbClr val="888888"/>
              </a:buClr>
              <a:buSzPts val="1100"/>
              <a:buFont typeface="Helvetica Neue"/>
              <a:buNone/>
              <a:defRPr sz="1100">
                <a:solidFill>
                  <a:srgbClr val="888888"/>
                </a:solidFill>
              </a:defRPr>
            </a:lvl1pPr>
            <a:lvl2pPr indent="0" lvl="1" marL="0" algn="r">
              <a:lnSpc>
                <a:spcPct val="100000"/>
              </a:lnSpc>
              <a:spcBef>
                <a:spcPts val="0"/>
              </a:spcBef>
              <a:spcAft>
                <a:spcPts val="0"/>
              </a:spcAft>
              <a:buClr>
                <a:srgbClr val="888888"/>
              </a:buClr>
              <a:buSzPts val="1100"/>
              <a:buFont typeface="Helvetica Neue"/>
              <a:buNone/>
              <a:defRPr sz="1100">
                <a:solidFill>
                  <a:srgbClr val="888888"/>
                </a:solidFill>
              </a:defRPr>
            </a:lvl2pPr>
            <a:lvl3pPr indent="0" lvl="2" marL="0" algn="r">
              <a:lnSpc>
                <a:spcPct val="100000"/>
              </a:lnSpc>
              <a:spcBef>
                <a:spcPts val="0"/>
              </a:spcBef>
              <a:spcAft>
                <a:spcPts val="0"/>
              </a:spcAft>
              <a:buClr>
                <a:srgbClr val="888888"/>
              </a:buClr>
              <a:buSzPts val="1100"/>
              <a:buFont typeface="Helvetica Neue"/>
              <a:buNone/>
              <a:defRPr sz="1100">
                <a:solidFill>
                  <a:srgbClr val="888888"/>
                </a:solidFill>
              </a:defRPr>
            </a:lvl3pPr>
            <a:lvl4pPr indent="0" lvl="3" marL="0" algn="r">
              <a:lnSpc>
                <a:spcPct val="100000"/>
              </a:lnSpc>
              <a:spcBef>
                <a:spcPts val="0"/>
              </a:spcBef>
              <a:spcAft>
                <a:spcPts val="0"/>
              </a:spcAft>
              <a:buClr>
                <a:srgbClr val="888888"/>
              </a:buClr>
              <a:buSzPts val="1100"/>
              <a:buFont typeface="Helvetica Neue"/>
              <a:buNone/>
              <a:defRPr sz="1100">
                <a:solidFill>
                  <a:srgbClr val="888888"/>
                </a:solidFill>
              </a:defRPr>
            </a:lvl4pPr>
            <a:lvl5pPr indent="0" lvl="4" marL="0" algn="r">
              <a:lnSpc>
                <a:spcPct val="100000"/>
              </a:lnSpc>
              <a:spcBef>
                <a:spcPts val="0"/>
              </a:spcBef>
              <a:spcAft>
                <a:spcPts val="0"/>
              </a:spcAft>
              <a:buClr>
                <a:srgbClr val="888888"/>
              </a:buClr>
              <a:buSzPts val="1100"/>
              <a:buFont typeface="Helvetica Neue"/>
              <a:buNone/>
              <a:defRPr sz="1100">
                <a:solidFill>
                  <a:srgbClr val="888888"/>
                </a:solidFill>
              </a:defRPr>
            </a:lvl5pPr>
            <a:lvl6pPr indent="0" lvl="5" marL="0" algn="r">
              <a:lnSpc>
                <a:spcPct val="100000"/>
              </a:lnSpc>
              <a:spcBef>
                <a:spcPts val="0"/>
              </a:spcBef>
              <a:spcAft>
                <a:spcPts val="0"/>
              </a:spcAft>
              <a:buClr>
                <a:srgbClr val="888888"/>
              </a:buClr>
              <a:buSzPts val="1100"/>
              <a:buFont typeface="Helvetica Neue"/>
              <a:buNone/>
              <a:defRPr sz="1100">
                <a:solidFill>
                  <a:srgbClr val="888888"/>
                </a:solidFill>
              </a:defRPr>
            </a:lvl6pPr>
            <a:lvl7pPr indent="0" lvl="6" marL="0" algn="r">
              <a:lnSpc>
                <a:spcPct val="100000"/>
              </a:lnSpc>
              <a:spcBef>
                <a:spcPts val="0"/>
              </a:spcBef>
              <a:spcAft>
                <a:spcPts val="0"/>
              </a:spcAft>
              <a:buClr>
                <a:srgbClr val="888888"/>
              </a:buClr>
              <a:buSzPts val="1100"/>
              <a:buFont typeface="Helvetica Neue"/>
              <a:buNone/>
              <a:defRPr sz="1100">
                <a:solidFill>
                  <a:srgbClr val="888888"/>
                </a:solidFill>
              </a:defRPr>
            </a:lvl7pPr>
            <a:lvl8pPr indent="0" lvl="7" marL="0" algn="r">
              <a:lnSpc>
                <a:spcPct val="100000"/>
              </a:lnSpc>
              <a:spcBef>
                <a:spcPts val="0"/>
              </a:spcBef>
              <a:spcAft>
                <a:spcPts val="0"/>
              </a:spcAft>
              <a:buClr>
                <a:srgbClr val="888888"/>
              </a:buClr>
              <a:buSzPts val="1100"/>
              <a:buFont typeface="Helvetica Neue"/>
              <a:buNone/>
              <a:defRPr sz="1100">
                <a:solidFill>
                  <a:srgbClr val="888888"/>
                </a:solidFill>
              </a:defRPr>
            </a:lvl8pPr>
            <a:lvl9pPr indent="0" lvl="8" marL="0" algn="r">
              <a:lnSpc>
                <a:spcPct val="100000"/>
              </a:lnSpc>
              <a:spcBef>
                <a:spcPts val="0"/>
              </a:spcBef>
              <a:spcAft>
                <a:spcPts val="0"/>
              </a:spcAft>
              <a:buClr>
                <a:srgbClr val="888888"/>
              </a:buClr>
              <a:buSzPts val="1100"/>
              <a:buFont typeface="Helvetica Neue"/>
              <a:buNone/>
              <a:defRPr sz="1100">
                <a:solidFill>
                  <a:srgbClr val="888888"/>
                </a:solidFill>
              </a:defRPr>
            </a:lvl9pPr>
          </a:lstStyle>
          <a:p>
            <a:pPr indent="0" lvl="0" marL="0" rtl="0" algn="r">
              <a:spcBef>
                <a:spcPts val="0"/>
              </a:spcBef>
              <a:spcAft>
                <a:spcPts val="0"/>
              </a:spcAft>
              <a:buNone/>
            </a:pPr>
            <a:fld id="{00000000-1234-1234-1234-123412341234}" type="slidenum">
              <a:rPr lang="en-GB"/>
              <a:t>‹#›</a:t>
            </a:fld>
            <a:endParaRPr sz="6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theme" Target="../theme/theme3.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61" name="Google Shape;61;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62" name="Google Shape;62;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3" name="Google Shape;63;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64" name="Google Shape;64;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knowledgerights21.org/about/national-coordinator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3.png"/><Relationship Id="rId12" Type="http://schemas.openxmlformats.org/officeDocument/2006/relationships/image" Target="../media/image10.png"/><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28.png"/><Relationship Id="rId5" Type="http://schemas.openxmlformats.org/officeDocument/2006/relationships/image" Target="../media/image25.png"/><Relationship Id="rId6" Type="http://schemas.openxmlformats.org/officeDocument/2006/relationships/image" Target="../media/image14.png"/><Relationship Id="rId7" Type="http://schemas.openxmlformats.org/officeDocument/2006/relationships/image" Target="../media/image16.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33.png"/><Relationship Id="rId5"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4.xml"/><Relationship Id="rId3" Type="http://schemas.openxmlformats.org/officeDocument/2006/relationships/image" Target="../media/image42.png"/><Relationship Id="rId4" Type="http://schemas.openxmlformats.org/officeDocument/2006/relationships/image" Target="../media/image26.png"/><Relationship Id="rId5" Type="http://schemas.openxmlformats.org/officeDocument/2006/relationships/image" Target="../media/image41.png"/><Relationship Id="rId6" Type="http://schemas.openxmlformats.org/officeDocument/2006/relationships/image" Target="../media/image29.png"/><Relationship Id="rId7"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35.png"/><Relationship Id="rId5" Type="http://schemas.openxmlformats.org/officeDocument/2006/relationships/image" Target="../media/image39.png"/><Relationship Id="rId6" Type="http://schemas.openxmlformats.org/officeDocument/2006/relationships/image" Target="../media/image38.png"/><Relationship Id="rId7"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44.png"/><Relationship Id="rId6"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openaire-guidelines-for-literature-repository-managers.readthedocs.io/en/v4.0.0/index.html" TargetMode="External"/><Relationship Id="rId4" Type="http://schemas.openxmlformats.org/officeDocument/2006/relationships/hyperlink" Target="https://openaire-guidelines-for-literature-repository-managers.readthedocs.io/en/v4.0.0/field_accessrights.html#dci-accessrights" TargetMode="External"/><Relationship Id="rId5" Type="http://schemas.openxmlformats.org/officeDocument/2006/relationships/hyperlink" Target="http://vocabularies.coar-repositories.org/documentation/access_rights/" TargetMode="External"/><Relationship Id="rId6" Type="http://schemas.openxmlformats.org/officeDocument/2006/relationships/hyperlink" Target="https://openaire-guidelines-for-literature-repository-managers.readthedocs.io/en/v4.0.0/field_licensecondition.html#aire-licensecondi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3"/>
          <p:cNvSpPr txBox="1"/>
          <p:nvPr>
            <p:ph type="title"/>
          </p:nvPr>
        </p:nvSpPr>
        <p:spPr>
          <a:xfrm>
            <a:off x="215575" y="837200"/>
            <a:ext cx="8813100" cy="907500"/>
          </a:xfrm>
          <a:prstGeom prst="rect">
            <a:avLst/>
          </a:prstGeom>
        </p:spPr>
        <p:txBody>
          <a:bodyPr anchorCtr="0" anchor="ctr" bIns="22850" lIns="45725" spcFirstLastPara="1" rIns="45725" wrap="square" tIns="22850">
            <a:noAutofit/>
          </a:bodyPr>
          <a:lstStyle/>
          <a:p>
            <a:pPr indent="0" lvl="0" marL="0" rtl="0" algn="ctr">
              <a:spcBef>
                <a:spcPts val="0"/>
              </a:spcBef>
              <a:spcAft>
                <a:spcPts val="0"/>
              </a:spcAft>
              <a:buSzPts val="990"/>
              <a:buNone/>
            </a:pPr>
            <a:r>
              <a:rPr lang="en-GB" sz="3540"/>
              <a:t>Repository related challenges </a:t>
            </a:r>
            <a:br>
              <a:rPr lang="en-GB" sz="3540"/>
            </a:br>
            <a:r>
              <a:rPr lang="en-GB" sz="3540"/>
              <a:t>in supporting </a:t>
            </a:r>
            <a:br>
              <a:rPr lang="en-GB" sz="3540"/>
            </a:br>
            <a:r>
              <a:rPr lang="en-GB" sz="3540"/>
              <a:t>Secondary Publication Rights</a:t>
            </a:r>
            <a:br>
              <a:rPr lang="en-GB" sz="3540"/>
            </a:br>
            <a:r>
              <a:rPr lang="en-GB" sz="3540"/>
              <a:t> and Rights Retention</a:t>
            </a:r>
            <a:endParaRPr sz="3540"/>
          </a:p>
        </p:txBody>
      </p:sp>
      <p:sp>
        <p:nvSpPr>
          <p:cNvPr id="225" name="Google Shape;225;p33"/>
          <p:cNvSpPr txBox="1"/>
          <p:nvPr>
            <p:ph idx="1" type="body"/>
          </p:nvPr>
        </p:nvSpPr>
        <p:spPr>
          <a:xfrm>
            <a:off x="411075" y="2732175"/>
            <a:ext cx="6557100" cy="2225700"/>
          </a:xfrm>
          <a:prstGeom prst="rect">
            <a:avLst/>
          </a:prstGeom>
        </p:spPr>
        <p:txBody>
          <a:bodyPr anchorCtr="0" anchor="t" bIns="22850" lIns="45725" spcFirstLastPara="1" rIns="45725" wrap="square" tIns="22850">
            <a:normAutofit fontScale="85000" lnSpcReduction="20000"/>
          </a:bodyPr>
          <a:lstStyle/>
          <a:p>
            <a:pPr indent="0" lvl="0" marL="0" rtl="0" algn="l">
              <a:spcBef>
                <a:spcPts val="300"/>
              </a:spcBef>
              <a:spcAft>
                <a:spcPts val="0"/>
              </a:spcAft>
              <a:buNone/>
            </a:pPr>
            <a:r>
              <a:rPr b="1" lang="en-GB" sz="1900"/>
              <a:t>Ana Lazarova</a:t>
            </a:r>
            <a:endParaRPr b="1" sz="1900"/>
          </a:p>
          <a:p>
            <a:pPr indent="0" lvl="0" marL="0" rtl="0" algn="l">
              <a:spcBef>
                <a:spcPts val="300"/>
              </a:spcBef>
              <a:spcAft>
                <a:spcPts val="0"/>
              </a:spcAft>
              <a:buNone/>
            </a:pPr>
            <a:r>
              <a:rPr i="1" lang="en-GB" sz="1800"/>
              <a:t>Sofia University “St. Kliment Ohridski”, </a:t>
            </a:r>
            <a:br>
              <a:rPr i="1" lang="en-GB" sz="1800"/>
            </a:br>
            <a:r>
              <a:rPr i="1" lang="en-GB" sz="1800"/>
              <a:t>Digital Republic Association</a:t>
            </a:r>
            <a:br>
              <a:rPr i="1" lang="en-GB" sz="1800"/>
            </a:br>
            <a:endParaRPr i="1" sz="1800"/>
          </a:p>
          <a:p>
            <a:pPr indent="0" lvl="0" marL="0" rtl="0" algn="l">
              <a:spcBef>
                <a:spcPts val="300"/>
              </a:spcBef>
              <a:spcAft>
                <a:spcPts val="0"/>
              </a:spcAft>
              <a:buNone/>
            </a:pPr>
            <a:r>
              <a:rPr b="1" lang="en-GB" sz="1900"/>
              <a:t>Eric Luth</a:t>
            </a:r>
            <a:endParaRPr b="1" sz="1900"/>
          </a:p>
          <a:p>
            <a:pPr indent="0" lvl="0" marL="0" rtl="0" algn="l">
              <a:spcBef>
                <a:spcPts val="300"/>
              </a:spcBef>
              <a:spcAft>
                <a:spcPts val="0"/>
              </a:spcAft>
              <a:buNone/>
            </a:pPr>
            <a:r>
              <a:rPr i="1" lang="en-GB" sz="1800"/>
              <a:t>Wikimedia Sverige</a:t>
            </a:r>
            <a:br>
              <a:rPr i="1" lang="en-GB" sz="1800"/>
            </a:br>
            <a:endParaRPr i="1" sz="1800"/>
          </a:p>
          <a:p>
            <a:pPr indent="0" lvl="0" marL="0" rtl="0" algn="l">
              <a:spcBef>
                <a:spcPts val="300"/>
              </a:spcBef>
              <a:spcAft>
                <a:spcPts val="0"/>
              </a:spcAft>
              <a:buNone/>
            </a:pPr>
            <a:r>
              <a:rPr b="1" lang="en-GB" sz="1900"/>
              <a:t>Iva Melinščak Zlodi</a:t>
            </a:r>
            <a:endParaRPr b="1" sz="1900"/>
          </a:p>
          <a:p>
            <a:pPr indent="0" lvl="0" marL="0" rtl="0" algn="l">
              <a:spcBef>
                <a:spcPts val="300"/>
              </a:spcBef>
              <a:spcAft>
                <a:spcPts val="0"/>
              </a:spcAft>
              <a:buNone/>
            </a:pPr>
            <a:r>
              <a:rPr lang="en-GB" sz="1800"/>
              <a:t>University of Zagreb, </a:t>
            </a:r>
            <a:br>
              <a:rPr lang="en-GB" sz="1800"/>
            </a:br>
            <a:r>
              <a:rPr lang="en-GB" sz="1800"/>
              <a:t>Faculty of Humanities and Social Sciences Library</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At aggregators and </a:t>
            </a:r>
            <a:r>
              <a:rPr lang="en-GB"/>
              <a:t>discovery</a:t>
            </a:r>
            <a:r>
              <a:rPr lang="en-GB"/>
              <a:t> services</a:t>
            </a:r>
            <a:endParaRPr/>
          </a:p>
        </p:txBody>
      </p:sp>
      <p:sp>
        <p:nvSpPr>
          <p:cNvPr id="279" name="Google Shape;279;p42"/>
          <p:cNvSpPr txBox="1"/>
          <p:nvPr>
            <p:ph idx="1" type="body"/>
          </p:nvPr>
        </p:nvSpPr>
        <p:spPr>
          <a:xfrm>
            <a:off x="311700" y="1152475"/>
            <a:ext cx="7030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Importance of national aggregators (e.g. DiVA, BPOS, Open Science Slovenia, RECOLECTA…) and international discovery services (OpenAIRE Explore, OpenAlex…)</a:t>
            </a:r>
            <a:endParaRPr/>
          </a:p>
          <a:p>
            <a:pPr indent="-342900" lvl="0" marL="457200" rtl="0" algn="l">
              <a:spcBef>
                <a:spcPts val="0"/>
              </a:spcBef>
              <a:spcAft>
                <a:spcPts val="0"/>
              </a:spcAft>
              <a:buSzPts val="1800"/>
              <a:buChar char="-"/>
            </a:pPr>
            <a:r>
              <a:rPr lang="en-GB"/>
              <a:t>In some of them the metadata on access rights and licence conditions is not properly collected and displayed</a:t>
            </a:r>
            <a:endParaRPr/>
          </a:p>
          <a:p>
            <a:pPr indent="-342900" lvl="0" marL="457200" rtl="0" algn="l">
              <a:spcBef>
                <a:spcPts val="0"/>
              </a:spcBef>
              <a:spcAft>
                <a:spcPts val="0"/>
              </a:spcAft>
              <a:buSzPts val="1800"/>
              <a:buChar char="-"/>
            </a:pPr>
            <a:r>
              <a:rPr lang="en-GB"/>
              <a:t>browse/filter options based on these criteria are often lacking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3"/>
          <p:cNvSpPr txBox="1"/>
          <p:nvPr>
            <p:ph type="title"/>
          </p:nvPr>
        </p:nvSpPr>
        <p:spPr>
          <a:xfrm>
            <a:off x="206425" y="114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Example: DABAR repository</a:t>
            </a:r>
            <a:endParaRPr/>
          </a:p>
        </p:txBody>
      </p:sp>
      <p:sp>
        <p:nvSpPr>
          <p:cNvPr id="285" name="Google Shape;285;p43"/>
          <p:cNvSpPr txBox="1"/>
          <p:nvPr>
            <p:ph idx="1" type="body"/>
          </p:nvPr>
        </p:nvSpPr>
        <p:spPr>
          <a:xfrm>
            <a:off x="101150" y="1122400"/>
            <a:ext cx="7030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86" name="Google Shape;286;p43"/>
          <p:cNvPicPr preferRelativeResize="0"/>
          <p:nvPr/>
        </p:nvPicPr>
        <p:blipFill>
          <a:blip r:embed="rId3">
            <a:alphaModFix/>
          </a:blip>
          <a:stretch>
            <a:fillRect/>
          </a:stretch>
        </p:blipFill>
        <p:spPr>
          <a:xfrm>
            <a:off x="474000" y="1024251"/>
            <a:ext cx="6124575" cy="1957574"/>
          </a:xfrm>
          <a:prstGeom prst="rect">
            <a:avLst/>
          </a:prstGeom>
          <a:noFill/>
          <a:ln>
            <a:noFill/>
          </a:ln>
        </p:spPr>
      </p:pic>
      <p:pic>
        <p:nvPicPr>
          <p:cNvPr id="287" name="Google Shape;287;p43"/>
          <p:cNvPicPr preferRelativeResize="0"/>
          <p:nvPr/>
        </p:nvPicPr>
        <p:blipFill>
          <a:blip r:embed="rId4">
            <a:alphaModFix/>
          </a:blip>
          <a:stretch>
            <a:fillRect/>
          </a:stretch>
        </p:blipFill>
        <p:spPr>
          <a:xfrm>
            <a:off x="473988" y="3100513"/>
            <a:ext cx="6124575" cy="1438275"/>
          </a:xfrm>
          <a:prstGeom prst="rect">
            <a:avLst/>
          </a:prstGeom>
          <a:noFill/>
          <a:ln>
            <a:noFill/>
          </a:ln>
        </p:spPr>
      </p:pic>
      <p:cxnSp>
        <p:nvCxnSpPr>
          <p:cNvPr id="288" name="Google Shape;288;p43"/>
          <p:cNvCxnSpPr/>
          <p:nvPr/>
        </p:nvCxnSpPr>
        <p:spPr>
          <a:xfrm rot="10800000">
            <a:off x="3298650" y="3393900"/>
            <a:ext cx="1037700" cy="0"/>
          </a:xfrm>
          <a:prstGeom prst="straightConnector1">
            <a:avLst/>
          </a:prstGeom>
          <a:noFill/>
          <a:ln cap="flat" cmpd="sng" w="28575">
            <a:solidFill>
              <a:srgbClr val="E74C3C"/>
            </a:solidFill>
            <a:prstDash val="solid"/>
            <a:round/>
            <a:headEnd len="med" w="med" type="none"/>
            <a:tailEnd len="med" w="med" type="triangle"/>
          </a:ln>
        </p:spPr>
      </p:cxnSp>
      <p:cxnSp>
        <p:nvCxnSpPr>
          <p:cNvPr id="289" name="Google Shape;289;p43"/>
          <p:cNvCxnSpPr/>
          <p:nvPr/>
        </p:nvCxnSpPr>
        <p:spPr>
          <a:xfrm rot="10800000">
            <a:off x="3947875" y="4193000"/>
            <a:ext cx="1037700" cy="0"/>
          </a:xfrm>
          <a:prstGeom prst="straightConnector1">
            <a:avLst/>
          </a:prstGeom>
          <a:noFill/>
          <a:ln cap="flat" cmpd="sng" w="28575">
            <a:solidFill>
              <a:srgbClr val="E74C3C"/>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4"/>
          <p:cNvSpPr txBox="1"/>
          <p:nvPr>
            <p:ph type="title"/>
          </p:nvPr>
        </p:nvSpPr>
        <p:spPr>
          <a:xfrm>
            <a:off x="311700" y="204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Aggregators: OpenAIRE Explore &amp; OpenAlex</a:t>
            </a:r>
            <a:endParaRPr/>
          </a:p>
        </p:txBody>
      </p:sp>
      <p:sp>
        <p:nvSpPr>
          <p:cNvPr id="295" name="Google Shape;295;p44"/>
          <p:cNvSpPr txBox="1"/>
          <p:nvPr>
            <p:ph idx="1" type="body"/>
          </p:nvPr>
        </p:nvSpPr>
        <p:spPr>
          <a:xfrm>
            <a:off x="311700" y="1152475"/>
            <a:ext cx="7030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6" name="Google Shape;296;p44"/>
          <p:cNvPicPr preferRelativeResize="0"/>
          <p:nvPr/>
        </p:nvPicPr>
        <p:blipFill>
          <a:blip r:embed="rId3">
            <a:alphaModFix/>
          </a:blip>
          <a:stretch>
            <a:fillRect/>
          </a:stretch>
        </p:blipFill>
        <p:spPr>
          <a:xfrm>
            <a:off x="311700" y="881749"/>
            <a:ext cx="7870226" cy="2033575"/>
          </a:xfrm>
          <a:prstGeom prst="rect">
            <a:avLst/>
          </a:prstGeom>
          <a:noFill/>
          <a:ln>
            <a:noFill/>
          </a:ln>
        </p:spPr>
      </p:pic>
      <p:pic>
        <p:nvPicPr>
          <p:cNvPr id="297" name="Google Shape;297;p44"/>
          <p:cNvPicPr preferRelativeResize="0"/>
          <p:nvPr/>
        </p:nvPicPr>
        <p:blipFill>
          <a:blip r:embed="rId4">
            <a:alphaModFix/>
          </a:blip>
          <a:stretch>
            <a:fillRect/>
          </a:stretch>
        </p:blipFill>
        <p:spPr>
          <a:xfrm>
            <a:off x="311700" y="3130001"/>
            <a:ext cx="8211650" cy="1918250"/>
          </a:xfrm>
          <a:prstGeom prst="rect">
            <a:avLst/>
          </a:prstGeom>
          <a:noFill/>
          <a:ln>
            <a:noFill/>
          </a:ln>
        </p:spPr>
      </p:pic>
      <p:cxnSp>
        <p:nvCxnSpPr>
          <p:cNvPr id="298" name="Google Shape;298;p44"/>
          <p:cNvCxnSpPr/>
          <p:nvPr/>
        </p:nvCxnSpPr>
        <p:spPr>
          <a:xfrm rot="10800000">
            <a:off x="7632525" y="2252900"/>
            <a:ext cx="1037700" cy="0"/>
          </a:xfrm>
          <a:prstGeom prst="straightConnector1">
            <a:avLst/>
          </a:prstGeom>
          <a:noFill/>
          <a:ln cap="flat" cmpd="sng" w="28575">
            <a:solidFill>
              <a:srgbClr val="E74C3C"/>
            </a:solidFill>
            <a:prstDash val="solid"/>
            <a:round/>
            <a:headEnd len="med" w="med" type="none"/>
            <a:tailEnd len="med" w="med" type="triangle"/>
          </a:ln>
        </p:spPr>
      </p:cxnSp>
      <p:cxnSp>
        <p:nvCxnSpPr>
          <p:cNvPr id="299" name="Google Shape;299;p44"/>
          <p:cNvCxnSpPr/>
          <p:nvPr/>
        </p:nvCxnSpPr>
        <p:spPr>
          <a:xfrm rot="10800000">
            <a:off x="8403050" y="4871775"/>
            <a:ext cx="1037700" cy="0"/>
          </a:xfrm>
          <a:prstGeom prst="straightConnector1">
            <a:avLst/>
          </a:prstGeom>
          <a:noFill/>
          <a:ln cap="flat" cmpd="sng" w="28575">
            <a:solidFill>
              <a:srgbClr val="E74C3C"/>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5"/>
          <p:cNvSpPr txBox="1"/>
          <p:nvPr>
            <p:ph type="title"/>
          </p:nvPr>
        </p:nvSpPr>
        <p:spPr>
          <a:xfrm>
            <a:off x="366900" y="1171925"/>
            <a:ext cx="8520600" cy="572700"/>
          </a:xfrm>
          <a:prstGeom prst="rect">
            <a:avLst/>
          </a:prstGeom>
        </p:spPr>
        <p:txBody>
          <a:bodyPr anchorCtr="0" anchor="ctr" bIns="22850" lIns="45725" spcFirstLastPara="1" rIns="45725" wrap="square" tIns="22850">
            <a:normAutofit fontScale="90000"/>
          </a:bodyPr>
          <a:lstStyle/>
          <a:p>
            <a:pPr indent="0" lvl="0" marL="0" rtl="0" algn="ctr">
              <a:spcBef>
                <a:spcPts val="0"/>
              </a:spcBef>
              <a:spcAft>
                <a:spcPts val="0"/>
              </a:spcAft>
              <a:buNone/>
            </a:pPr>
            <a:r>
              <a:rPr lang="en-GB"/>
              <a:t>For KR21 future work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8" name="Shape 308"/>
        <p:cNvGrpSpPr/>
        <p:nvPr/>
      </p:nvGrpSpPr>
      <p:grpSpPr>
        <a:xfrm>
          <a:off x="0" y="0"/>
          <a:ext cx="0" cy="0"/>
          <a:chOff x="0" y="0"/>
          <a:chExt cx="0" cy="0"/>
        </a:xfrm>
      </p:grpSpPr>
      <p:sp>
        <p:nvSpPr>
          <p:cNvPr id="309" name="Google Shape;309;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Problems to be solved</a:t>
            </a:r>
            <a:endParaRPr/>
          </a:p>
        </p:txBody>
      </p:sp>
      <p:sp>
        <p:nvSpPr>
          <p:cNvPr id="310" name="Google Shape;310;p46"/>
          <p:cNvSpPr txBox="1"/>
          <p:nvPr>
            <p:ph idx="1" type="body"/>
          </p:nvPr>
        </p:nvSpPr>
        <p:spPr>
          <a:xfrm>
            <a:off x="311700" y="1152475"/>
            <a:ext cx="70302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GB"/>
              <a:t>in terms of their metadata quality, are repositories across Europe adequately equipped to support the implementation of newly emerging rights? </a:t>
            </a:r>
            <a:endParaRPr/>
          </a:p>
          <a:p>
            <a:pPr indent="-342900" lvl="0" marL="457200" rtl="0" algn="l">
              <a:spcBef>
                <a:spcPts val="0"/>
              </a:spcBef>
              <a:spcAft>
                <a:spcPts val="0"/>
              </a:spcAft>
              <a:buSzPts val="1800"/>
              <a:buChar char="-"/>
            </a:pPr>
            <a:r>
              <a:rPr lang="en-GB"/>
              <a:t>this is not always the case: some institutional and national repositories lack standardised fields for recording and displaying licensing or copyright metadata, while others use these fields inconsistently or fail to present this information clearly</a:t>
            </a:r>
            <a:endParaRPr/>
          </a:p>
          <a:p>
            <a:pPr indent="-342900" lvl="0" marL="457200" rtl="0" algn="l">
              <a:spcBef>
                <a:spcPts val="0"/>
              </a:spcBef>
              <a:spcAft>
                <a:spcPts val="0"/>
              </a:spcAft>
              <a:buSzPts val="1800"/>
              <a:buChar char="-"/>
            </a:pPr>
            <a:r>
              <a:rPr lang="en-GB"/>
              <a:t>where such repository capacity is absent or inconsistently applied, the adoption of RR policies or exercising SPR may be delayed or fragmented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KR21 plans for further research</a:t>
            </a:r>
            <a:endParaRPr/>
          </a:p>
        </p:txBody>
      </p:sp>
      <p:sp>
        <p:nvSpPr>
          <p:cNvPr id="316" name="Google Shape;316;p47"/>
          <p:cNvSpPr txBox="1"/>
          <p:nvPr>
            <p:ph idx="1" type="body"/>
          </p:nvPr>
        </p:nvSpPr>
        <p:spPr>
          <a:xfrm>
            <a:off x="311700" y="1408700"/>
            <a:ext cx="7030200" cy="316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mapping project: how national repository networks and aggregators handle metadata related to copyright status and ownership, and licences for reuse</a:t>
            </a:r>
            <a:endParaRPr/>
          </a:p>
          <a:p>
            <a:pPr indent="-342900" lvl="0" marL="457200" rtl="0" algn="l">
              <a:spcBef>
                <a:spcPts val="0"/>
              </a:spcBef>
              <a:spcAft>
                <a:spcPts val="0"/>
              </a:spcAft>
              <a:buSzPts val="1800"/>
              <a:buChar char="-"/>
            </a:pPr>
            <a:r>
              <a:rPr lang="en-GB"/>
              <a:t>carried out through the Knowledge Rights 21 network of </a:t>
            </a:r>
            <a:r>
              <a:rPr lang="en-GB" u="sng">
                <a:solidFill>
                  <a:schemeClr val="hlink"/>
                </a:solidFill>
                <a:hlinkClick r:id="rId3"/>
              </a:rPr>
              <a:t>National Contacts</a:t>
            </a:r>
            <a:r>
              <a:rPr lang="en-GB"/>
              <a:t> </a:t>
            </a:r>
            <a:endParaRPr/>
          </a:p>
          <a:p>
            <a:pPr indent="-342900" lvl="0" marL="457200" rtl="0" algn="l">
              <a:spcBef>
                <a:spcPts val="0"/>
              </a:spcBef>
              <a:spcAft>
                <a:spcPts val="0"/>
              </a:spcAft>
              <a:buSzPts val="1800"/>
              <a:buChar char="-"/>
            </a:pPr>
            <a:r>
              <a:rPr lang="en-GB"/>
              <a:t>exploring gaps, variations, and promising practices in metadata implementation</a:t>
            </a:r>
            <a:endParaRPr/>
          </a:p>
          <a:p>
            <a:pPr indent="-342900" lvl="0" marL="457200" rtl="0" algn="l">
              <a:spcBef>
                <a:spcPts val="0"/>
              </a:spcBef>
              <a:spcAft>
                <a:spcPts val="0"/>
              </a:spcAft>
              <a:buSzPts val="1800"/>
              <a:buChar char="-"/>
            </a:pPr>
            <a:r>
              <a:rPr lang="en-GB"/>
              <a:t>opening a discussion on the potential use of rightsstatements.org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8"/>
          <p:cNvSpPr txBox="1"/>
          <p:nvPr>
            <p:ph type="title"/>
          </p:nvPr>
        </p:nvSpPr>
        <p:spPr>
          <a:xfrm>
            <a:off x="366900" y="1171925"/>
            <a:ext cx="8520600" cy="572700"/>
          </a:xfrm>
          <a:prstGeom prst="rect">
            <a:avLst/>
          </a:prstGeom>
        </p:spPr>
        <p:txBody>
          <a:bodyPr anchorCtr="0" anchor="ctr" bIns="22850" lIns="45725" spcFirstLastPara="1" rIns="45725" wrap="square" tIns="22850">
            <a:normAutofit fontScale="90000"/>
          </a:bodyPr>
          <a:lstStyle/>
          <a:p>
            <a:pPr indent="0" lvl="0" marL="0" rtl="0" algn="l">
              <a:spcBef>
                <a:spcPts val="0"/>
              </a:spcBef>
              <a:spcAft>
                <a:spcPts val="0"/>
              </a:spcAft>
              <a:buNone/>
            </a:pPr>
            <a:r>
              <a:rPr lang="en-GB"/>
              <a:t>Use of Rights Statements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49"/>
          <p:cNvPicPr preferRelativeResize="0"/>
          <p:nvPr/>
        </p:nvPicPr>
        <p:blipFill rotWithShape="1">
          <a:blip r:embed="rId3">
            <a:alphaModFix/>
          </a:blip>
          <a:srcRect b="0" l="0" r="0" t="0"/>
          <a:stretch/>
        </p:blipFill>
        <p:spPr>
          <a:xfrm>
            <a:off x="580050" y="1619200"/>
            <a:ext cx="7983876" cy="19051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0"/>
          <p:cNvSpPr txBox="1"/>
          <p:nvPr>
            <p:ph idx="4294967295" type="ctrTitle"/>
          </p:nvPr>
        </p:nvSpPr>
        <p:spPr>
          <a:xfrm>
            <a:off x="4762989" y="1345950"/>
            <a:ext cx="3929400" cy="24516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chemeClr val="dk1"/>
              </a:buClr>
              <a:buSzPts val="5000"/>
              <a:buFont typeface="Helvetica Neue"/>
              <a:buNone/>
            </a:pPr>
            <a:r>
              <a:rPr b="1" i="0" lang="en-GB" sz="5000" u="none" cap="none" strike="noStrike">
                <a:solidFill>
                  <a:schemeClr val="dk1"/>
                </a:solidFill>
                <a:latin typeface="Helvetica Neue"/>
                <a:ea typeface="Helvetica Neue"/>
                <a:cs typeface="Helvetica Neue"/>
                <a:sym typeface="Helvetica Neue"/>
              </a:rPr>
              <a:t>some </a:t>
            </a:r>
            <a:endParaRPr/>
          </a:p>
          <a:p>
            <a:pPr indent="0" lvl="0" marL="0" marR="0" rtl="0" algn="ctr">
              <a:spcBef>
                <a:spcPts val="0"/>
              </a:spcBef>
              <a:spcAft>
                <a:spcPts val="0"/>
              </a:spcAft>
              <a:buClr>
                <a:schemeClr val="dk1"/>
              </a:buClr>
              <a:buSzPts val="5000"/>
              <a:buFont typeface="Helvetica Neue"/>
              <a:buNone/>
            </a:pPr>
            <a:r>
              <a:rPr b="1" i="0" lang="en-GB" sz="5000" u="none" cap="none" strike="noStrike">
                <a:solidFill>
                  <a:schemeClr val="dk1"/>
                </a:solidFill>
                <a:latin typeface="Helvetica Neue"/>
                <a:ea typeface="Helvetica Neue"/>
                <a:cs typeface="Helvetica Neue"/>
                <a:sym typeface="Helvetica Neue"/>
              </a:rPr>
              <a:t>rights reserved</a:t>
            </a:r>
            <a:endParaRPr/>
          </a:p>
        </p:txBody>
      </p:sp>
      <p:pic>
        <p:nvPicPr>
          <p:cNvPr id="332" name="Google Shape;332;p50"/>
          <p:cNvPicPr preferRelativeResize="0"/>
          <p:nvPr/>
        </p:nvPicPr>
        <p:blipFill rotWithShape="1">
          <a:blip r:embed="rId3">
            <a:alphaModFix/>
          </a:blip>
          <a:srcRect b="0" l="0" r="0" t="0"/>
          <a:stretch/>
        </p:blipFill>
        <p:spPr>
          <a:xfrm>
            <a:off x="837379" y="742955"/>
            <a:ext cx="3657600" cy="3657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grpSp>
        <p:nvGrpSpPr>
          <p:cNvPr id="337" name="Google Shape;337;p51"/>
          <p:cNvGrpSpPr/>
          <p:nvPr/>
        </p:nvGrpSpPr>
        <p:grpSpPr>
          <a:xfrm>
            <a:off x="6353069" y="215955"/>
            <a:ext cx="2244415" cy="4711600"/>
            <a:chOff x="5472938" y="-460312"/>
            <a:chExt cx="3838575" cy="8058150"/>
          </a:xfrm>
        </p:grpSpPr>
        <p:pic>
          <p:nvPicPr>
            <p:cNvPr id="338" name="Google Shape;338;p51"/>
            <p:cNvPicPr preferRelativeResize="0"/>
            <p:nvPr/>
          </p:nvPicPr>
          <p:blipFill rotWithShape="1">
            <a:blip r:embed="rId3">
              <a:alphaModFix/>
            </a:blip>
            <a:srcRect b="0" l="0" r="0" t="0"/>
            <a:stretch/>
          </p:blipFill>
          <p:spPr>
            <a:xfrm>
              <a:off x="5472938" y="4911788"/>
              <a:ext cx="3838575" cy="1343025"/>
            </a:xfrm>
            <a:prstGeom prst="rect">
              <a:avLst/>
            </a:prstGeom>
            <a:noFill/>
            <a:ln>
              <a:noFill/>
            </a:ln>
          </p:spPr>
        </p:pic>
        <p:pic>
          <p:nvPicPr>
            <p:cNvPr id="339" name="Google Shape;339;p51"/>
            <p:cNvPicPr preferRelativeResize="0"/>
            <p:nvPr/>
          </p:nvPicPr>
          <p:blipFill rotWithShape="1">
            <a:blip r:embed="rId4">
              <a:alphaModFix/>
            </a:blip>
            <a:srcRect b="0" l="0" r="0" t="0"/>
            <a:stretch/>
          </p:blipFill>
          <p:spPr>
            <a:xfrm>
              <a:off x="5472938" y="3568763"/>
              <a:ext cx="3838575" cy="1343025"/>
            </a:xfrm>
            <a:prstGeom prst="rect">
              <a:avLst/>
            </a:prstGeom>
            <a:noFill/>
            <a:ln>
              <a:noFill/>
            </a:ln>
          </p:spPr>
        </p:pic>
        <p:pic>
          <p:nvPicPr>
            <p:cNvPr id="340" name="Google Shape;340;p51"/>
            <p:cNvPicPr preferRelativeResize="0"/>
            <p:nvPr/>
          </p:nvPicPr>
          <p:blipFill rotWithShape="1">
            <a:blip r:embed="rId5">
              <a:alphaModFix/>
            </a:blip>
            <a:srcRect b="0" l="0" r="0" t="0"/>
            <a:stretch/>
          </p:blipFill>
          <p:spPr>
            <a:xfrm>
              <a:off x="5472938" y="2225738"/>
              <a:ext cx="3838575" cy="1343025"/>
            </a:xfrm>
            <a:prstGeom prst="rect">
              <a:avLst/>
            </a:prstGeom>
            <a:noFill/>
            <a:ln>
              <a:noFill/>
            </a:ln>
          </p:spPr>
        </p:pic>
        <p:pic>
          <p:nvPicPr>
            <p:cNvPr id="341" name="Google Shape;341;p51"/>
            <p:cNvPicPr preferRelativeResize="0"/>
            <p:nvPr/>
          </p:nvPicPr>
          <p:blipFill rotWithShape="1">
            <a:blip r:embed="rId6">
              <a:alphaModFix/>
            </a:blip>
            <a:srcRect b="0" l="0" r="0" t="0"/>
            <a:stretch/>
          </p:blipFill>
          <p:spPr>
            <a:xfrm>
              <a:off x="5472938" y="882713"/>
              <a:ext cx="3838575" cy="1343025"/>
            </a:xfrm>
            <a:prstGeom prst="rect">
              <a:avLst/>
            </a:prstGeom>
            <a:noFill/>
            <a:ln>
              <a:noFill/>
            </a:ln>
          </p:spPr>
        </p:pic>
        <p:grpSp>
          <p:nvGrpSpPr>
            <p:cNvPr id="342" name="Google Shape;342;p51"/>
            <p:cNvGrpSpPr/>
            <p:nvPr/>
          </p:nvGrpSpPr>
          <p:grpSpPr>
            <a:xfrm>
              <a:off x="5472938" y="-460312"/>
              <a:ext cx="3838575" cy="8058150"/>
              <a:chOff x="5472938" y="-460312"/>
              <a:chExt cx="3838575" cy="8058150"/>
            </a:xfrm>
          </p:grpSpPr>
          <p:pic>
            <p:nvPicPr>
              <p:cNvPr id="343" name="Google Shape;343;p51"/>
              <p:cNvPicPr preferRelativeResize="0"/>
              <p:nvPr/>
            </p:nvPicPr>
            <p:blipFill rotWithShape="1">
              <a:blip r:embed="rId7">
                <a:alphaModFix/>
              </a:blip>
              <a:srcRect b="0" l="0" r="0" t="0"/>
              <a:stretch/>
            </p:blipFill>
            <p:spPr>
              <a:xfrm>
                <a:off x="5472938" y="6254813"/>
                <a:ext cx="3838575" cy="1343025"/>
              </a:xfrm>
              <a:prstGeom prst="rect">
                <a:avLst/>
              </a:prstGeom>
              <a:noFill/>
              <a:ln>
                <a:noFill/>
              </a:ln>
            </p:spPr>
          </p:pic>
          <p:pic>
            <p:nvPicPr>
              <p:cNvPr id="344" name="Google Shape;344;p51"/>
              <p:cNvPicPr preferRelativeResize="0"/>
              <p:nvPr/>
            </p:nvPicPr>
            <p:blipFill rotWithShape="1">
              <a:blip r:embed="rId8">
                <a:alphaModFix/>
              </a:blip>
              <a:srcRect b="0" l="0" r="0" t="0"/>
              <a:stretch/>
            </p:blipFill>
            <p:spPr>
              <a:xfrm>
                <a:off x="5472938" y="-460312"/>
                <a:ext cx="3838575" cy="1343025"/>
              </a:xfrm>
              <a:prstGeom prst="rect">
                <a:avLst/>
              </a:prstGeom>
              <a:noFill/>
              <a:ln>
                <a:noFill/>
              </a:ln>
            </p:spPr>
          </p:pic>
        </p:grpSp>
      </p:grpSp>
      <p:sp>
        <p:nvSpPr>
          <p:cNvPr id="345" name="Google Shape;345;p51"/>
          <p:cNvSpPr txBox="1"/>
          <p:nvPr/>
        </p:nvSpPr>
        <p:spPr>
          <a:xfrm>
            <a:off x="4815300" y="-98727"/>
            <a:ext cx="1097100" cy="3106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0"/>
              <a:buFont typeface="Helvetica Neue"/>
              <a:buNone/>
            </a:pPr>
            <a:r>
              <a:rPr b="1" i="0" lang="en-GB" sz="30000" u="none" cap="none" strike="noStrike">
                <a:solidFill>
                  <a:srgbClr val="000000"/>
                </a:solidFill>
                <a:latin typeface="Helvetica Neue"/>
                <a:ea typeface="Helvetica Neue"/>
                <a:cs typeface="Helvetica Neue"/>
                <a:sym typeface="Helvetica Neue"/>
              </a:rPr>
              <a:t>}</a:t>
            </a:r>
            <a:endParaRPr sz="500"/>
          </a:p>
        </p:txBody>
      </p:sp>
      <p:grpSp>
        <p:nvGrpSpPr>
          <p:cNvPr id="346" name="Google Shape;346;p51"/>
          <p:cNvGrpSpPr/>
          <p:nvPr/>
        </p:nvGrpSpPr>
        <p:grpSpPr>
          <a:xfrm>
            <a:off x="375111" y="265610"/>
            <a:ext cx="4073802" cy="1153071"/>
            <a:chOff x="1000297" y="708292"/>
            <a:chExt cx="10863472" cy="3074855"/>
          </a:xfrm>
        </p:grpSpPr>
        <p:pic>
          <p:nvPicPr>
            <p:cNvPr id="347" name="Google Shape;347;p51"/>
            <p:cNvPicPr preferRelativeResize="0"/>
            <p:nvPr/>
          </p:nvPicPr>
          <p:blipFill rotWithShape="1">
            <a:blip r:embed="rId9">
              <a:alphaModFix/>
            </a:blip>
            <a:srcRect b="0" l="0" r="0" t="0"/>
            <a:stretch/>
          </p:blipFill>
          <p:spPr>
            <a:xfrm>
              <a:off x="1000297" y="708292"/>
              <a:ext cx="3074856" cy="3074855"/>
            </a:xfrm>
            <a:prstGeom prst="rect">
              <a:avLst/>
            </a:prstGeom>
            <a:noFill/>
            <a:ln>
              <a:noFill/>
            </a:ln>
          </p:spPr>
        </p:pic>
        <p:sp>
          <p:nvSpPr>
            <p:cNvPr id="348" name="Google Shape;348;p51"/>
            <p:cNvSpPr txBox="1"/>
            <p:nvPr/>
          </p:nvSpPr>
          <p:spPr>
            <a:xfrm>
              <a:off x="4292369" y="981260"/>
              <a:ext cx="7571400" cy="216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700"/>
                <a:buFont typeface="Helvetica Neue"/>
                <a:buNone/>
              </a:pPr>
              <a:r>
                <a:rPr b="1" i="0" lang="en-GB" sz="2700" u="none" cap="none" strike="noStrike">
                  <a:solidFill>
                    <a:srgbClr val="000000"/>
                  </a:solidFill>
                  <a:latin typeface="Roboto Mono"/>
                  <a:ea typeface="Roboto Mono"/>
                  <a:cs typeface="Roboto Mono"/>
                  <a:sym typeface="Roboto Mono"/>
                </a:rPr>
                <a:t>Attribution</a:t>
              </a:r>
              <a:endParaRPr sz="500">
                <a:latin typeface="Roboto Mono"/>
                <a:ea typeface="Roboto Mono"/>
                <a:cs typeface="Roboto Mono"/>
                <a:sym typeface="Roboto Mono"/>
              </a:endParaRPr>
            </a:p>
            <a:p>
              <a:pPr indent="0" lvl="0" marL="0" marR="0" rtl="0" algn="ctr">
                <a:lnSpc>
                  <a:spcPct val="100000"/>
                </a:lnSpc>
                <a:spcBef>
                  <a:spcPts val="0"/>
                </a:spcBef>
                <a:spcAft>
                  <a:spcPts val="0"/>
                </a:spcAft>
                <a:buClr>
                  <a:srgbClr val="000000"/>
                </a:buClr>
                <a:buSzPts val="1800"/>
                <a:buFont typeface="Helvetica Neue"/>
                <a:buNone/>
              </a:pPr>
              <a:r>
                <a:rPr i="0" lang="en-GB" sz="1800" u="none" cap="none" strike="noStrike">
                  <a:solidFill>
                    <a:srgbClr val="000000"/>
                  </a:solidFill>
                  <a:latin typeface="Roboto Condensed Light"/>
                  <a:ea typeface="Roboto Condensed Light"/>
                  <a:cs typeface="Roboto Condensed Light"/>
                  <a:sym typeface="Roboto Condensed Light"/>
                </a:rPr>
                <a:t>Признание</a:t>
              </a:r>
              <a:endParaRPr sz="1800">
                <a:latin typeface="Roboto Condensed Light"/>
                <a:ea typeface="Roboto Condensed Light"/>
                <a:cs typeface="Roboto Condensed Light"/>
                <a:sym typeface="Roboto Condensed Light"/>
              </a:endParaRPr>
            </a:p>
          </p:txBody>
        </p:sp>
      </p:grpSp>
      <p:grpSp>
        <p:nvGrpSpPr>
          <p:cNvPr id="349" name="Google Shape;349;p51"/>
          <p:cNvGrpSpPr/>
          <p:nvPr/>
        </p:nvGrpSpPr>
        <p:grpSpPr>
          <a:xfrm>
            <a:off x="375111" y="1418680"/>
            <a:ext cx="4152901" cy="1153071"/>
            <a:chOff x="1000297" y="3783146"/>
            <a:chExt cx="11074403" cy="3074856"/>
          </a:xfrm>
        </p:grpSpPr>
        <p:pic>
          <p:nvPicPr>
            <p:cNvPr id="350" name="Google Shape;350;p51"/>
            <p:cNvPicPr preferRelativeResize="0"/>
            <p:nvPr/>
          </p:nvPicPr>
          <p:blipFill rotWithShape="1">
            <a:blip r:embed="rId10">
              <a:alphaModFix/>
            </a:blip>
            <a:srcRect b="0" l="0" r="0" t="0"/>
            <a:stretch/>
          </p:blipFill>
          <p:spPr>
            <a:xfrm>
              <a:off x="1000297" y="3783147"/>
              <a:ext cx="3074856" cy="3074855"/>
            </a:xfrm>
            <a:prstGeom prst="rect">
              <a:avLst/>
            </a:prstGeom>
            <a:noFill/>
            <a:ln>
              <a:noFill/>
            </a:ln>
          </p:spPr>
        </p:pic>
        <p:sp>
          <p:nvSpPr>
            <p:cNvPr id="351" name="Google Shape;351;p51"/>
            <p:cNvSpPr txBox="1"/>
            <p:nvPr/>
          </p:nvSpPr>
          <p:spPr>
            <a:xfrm>
              <a:off x="4292400" y="3783146"/>
              <a:ext cx="7782300" cy="213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Helvetica Neue"/>
                <a:buNone/>
              </a:pPr>
              <a:r>
                <a:rPr b="1" i="0" lang="en-GB" sz="2500" u="none" cap="none" strike="noStrike">
                  <a:solidFill>
                    <a:srgbClr val="000000"/>
                  </a:solidFill>
                  <a:latin typeface="Roboto Mono"/>
                  <a:ea typeface="Roboto Mono"/>
                  <a:cs typeface="Roboto Mono"/>
                  <a:sym typeface="Roboto Mono"/>
                </a:rPr>
                <a:t>Noncommercial</a:t>
              </a:r>
              <a:endParaRPr sz="500">
                <a:latin typeface="Roboto Mono"/>
                <a:ea typeface="Roboto Mono"/>
                <a:cs typeface="Roboto Mono"/>
                <a:sym typeface="Roboto Mono"/>
              </a:endParaRPr>
            </a:p>
            <a:p>
              <a:pPr indent="0" lvl="0" marL="0" marR="0" rtl="0" algn="ctr">
                <a:lnSpc>
                  <a:spcPct val="100000"/>
                </a:lnSpc>
                <a:spcBef>
                  <a:spcPts val="0"/>
                </a:spcBef>
                <a:spcAft>
                  <a:spcPts val="0"/>
                </a:spcAft>
                <a:buClr>
                  <a:srgbClr val="000000"/>
                </a:buClr>
                <a:buSzPts val="1800"/>
                <a:buFont typeface="Helvetica Neue"/>
                <a:buNone/>
              </a:pPr>
              <a:r>
                <a:rPr i="0" lang="en-GB" sz="1800" u="none" cap="none" strike="noStrike">
                  <a:solidFill>
                    <a:srgbClr val="000000"/>
                  </a:solidFill>
                  <a:latin typeface="Roboto Condensed Light"/>
                  <a:ea typeface="Roboto Condensed Light"/>
                  <a:cs typeface="Roboto Condensed Light"/>
                  <a:sym typeface="Roboto Condensed Light"/>
                </a:rPr>
                <a:t>Некомерсиално</a:t>
              </a:r>
              <a:endParaRPr sz="500">
                <a:latin typeface="Roboto Condensed Light"/>
                <a:ea typeface="Roboto Condensed Light"/>
                <a:cs typeface="Roboto Condensed Light"/>
                <a:sym typeface="Roboto Condensed Light"/>
              </a:endParaRPr>
            </a:p>
            <a:p>
              <a:pPr indent="0" lvl="0" marL="0" marR="0" rtl="0" algn="ctr">
                <a:lnSpc>
                  <a:spcPct val="100000"/>
                </a:lnSpc>
                <a:spcBef>
                  <a:spcPts val="0"/>
                </a:spcBef>
                <a:spcAft>
                  <a:spcPts val="0"/>
                </a:spcAft>
                <a:buClr>
                  <a:srgbClr val="000000"/>
                </a:buClr>
                <a:buSzPts val="1200"/>
                <a:buFont typeface="Helvetica Neue"/>
                <a:buNone/>
              </a:pPr>
              <a:r>
                <a:t/>
              </a:r>
              <a:endParaRPr b="1" i="0" sz="1200" u="none" cap="none" strike="noStrike">
                <a:solidFill>
                  <a:srgbClr val="000000"/>
                </a:solidFill>
                <a:latin typeface="Roboto Mono"/>
                <a:ea typeface="Roboto Mono"/>
                <a:cs typeface="Roboto Mono"/>
                <a:sym typeface="Roboto Mono"/>
              </a:endParaRPr>
            </a:p>
          </p:txBody>
        </p:sp>
      </p:grpSp>
      <p:grpSp>
        <p:nvGrpSpPr>
          <p:cNvPr id="352" name="Google Shape;352;p51"/>
          <p:cNvGrpSpPr/>
          <p:nvPr/>
        </p:nvGrpSpPr>
        <p:grpSpPr>
          <a:xfrm>
            <a:off x="375111" y="2571750"/>
            <a:ext cx="4842301" cy="1153071"/>
            <a:chOff x="1000297" y="6858000"/>
            <a:chExt cx="12912803" cy="3074857"/>
          </a:xfrm>
        </p:grpSpPr>
        <p:pic>
          <p:nvPicPr>
            <p:cNvPr id="353" name="Google Shape;353;p51"/>
            <p:cNvPicPr preferRelativeResize="0"/>
            <p:nvPr/>
          </p:nvPicPr>
          <p:blipFill rotWithShape="1">
            <a:blip r:embed="rId11">
              <a:alphaModFix/>
            </a:blip>
            <a:srcRect b="0" l="0" r="0" t="0"/>
            <a:stretch/>
          </p:blipFill>
          <p:spPr>
            <a:xfrm>
              <a:off x="1000297" y="6858002"/>
              <a:ext cx="3074856" cy="3074855"/>
            </a:xfrm>
            <a:prstGeom prst="rect">
              <a:avLst/>
            </a:prstGeom>
            <a:noFill/>
            <a:ln>
              <a:noFill/>
            </a:ln>
          </p:spPr>
        </p:pic>
        <p:sp>
          <p:nvSpPr>
            <p:cNvPr id="354" name="Google Shape;354;p51"/>
            <p:cNvSpPr txBox="1"/>
            <p:nvPr/>
          </p:nvSpPr>
          <p:spPr>
            <a:xfrm>
              <a:off x="2915400" y="6858000"/>
              <a:ext cx="10997700" cy="217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Helvetica Neue"/>
                <a:buNone/>
              </a:pPr>
              <a:r>
                <a:rPr b="1" i="0" lang="en-GB" sz="2500" u="none" cap="none" strike="noStrike">
                  <a:solidFill>
                    <a:srgbClr val="000000"/>
                  </a:solidFill>
                  <a:latin typeface="Roboto Mono"/>
                  <a:ea typeface="Roboto Mono"/>
                  <a:cs typeface="Roboto Mono"/>
                  <a:sym typeface="Roboto Mono"/>
                </a:rPr>
                <a:t>ShareAlike</a:t>
              </a:r>
              <a:endParaRPr b="1" i="0" sz="2500" u="none" cap="none" strike="noStrike">
                <a:solidFill>
                  <a:srgbClr val="000000"/>
                </a:solidFill>
                <a:latin typeface="Roboto Mono"/>
                <a:ea typeface="Roboto Mono"/>
                <a:cs typeface="Roboto Mono"/>
                <a:sym typeface="Roboto Mono"/>
              </a:endParaRPr>
            </a:p>
            <a:p>
              <a:pPr indent="0" lvl="0" marL="0" marR="0" rtl="0" algn="ctr">
                <a:lnSpc>
                  <a:spcPct val="100000"/>
                </a:lnSpc>
                <a:spcBef>
                  <a:spcPts val="0"/>
                </a:spcBef>
                <a:spcAft>
                  <a:spcPts val="0"/>
                </a:spcAft>
                <a:buClr>
                  <a:srgbClr val="000000"/>
                </a:buClr>
                <a:buSzPts val="1800"/>
                <a:buFont typeface="Helvetica Neue"/>
                <a:buNone/>
              </a:pPr>
              <a:r>
                <a:rPr i="0" lang="en-GB" sz="1800" u="none" cap="none" strike="noStrike">
                  <a:solidFill>
                    <a:srgbClr val="000000"/>
                  </a:solidFill>
                  <a:latin typeface="Roboto Condensed Light"/>
                  <a:ea typeface="Roboto Condensed Light"/>
                  <a:cs typeface="Roboto Condensed Light"/>
                  <a:sym typeface="Roboto Condensed Light"/>
                </a:rPr>
                <a:t> Споделяне на споделеното</a:t>
              </a:r>
              <a:endParaRPr sz="1800">
                <a:latin typeface="Roboto Condensed Light"/>
                <a:ea typeface="Roboto Condensed Light"/>
                <a:cs typeface="Roboto Condensed Light"/>
                <a:sym typeface="Roboto Condensed Light"/>
              </a:endParaRPr>
            </a:p>
          </p:txBody>
        </p:sp>
      </p:grpSp>
      <p:grpSp>
        <p:nvGrpSpPr>
          <p:cNvPr id="355" name="Google Shape;355;p51"/>
          <p:cNvGrpSpPr/>
          <p:nvPr/>
        </p:nvGrpSpPr>
        <p:grpSpPr>
          <a:xfrm>
            <a:off x="375111" y="3724821"/>
            <a:ext cx="4440226" cy="1153071"/>
            <a:chOff x="1000297" y="9932857"/>
            <a:chExt cx="11840603" cy="3074855"/>
          </a:xfrm>
        </p:grpSpPr>
        <p:pic>
          <p:nvPicPr>
            <p:cNvPr id="356" name="Google Shape;356;p51"/>
            <p:cNvPicPr preferRelativeResize="0"/>
            <p:nvPr/>
          </p:nvPicPr>
          <p:blipFill rotWithShape="1">
            <a:blip r:embed="rId12">
              <a:alphaModFix/>
            </a:blip>
            <a:srcRect b="0" l="0" r="0" t="0"/>
            <a:stretch/>
          </p:blipFill>
          <p:spPr>
            <a:xfrm>
              <a:off x="1000297" y="9932857"/>
              <a:ext cx="3074856" cy="3074855"/>
            </a:xfrm>
            <a:prstGeom prst="rect">
              <a:avLst/>
            </a:prstGeom>
            <a:noFill/>
            <a:ln>
              <a:noFill/>
            </a:ln>
          </p:spPr>
        </p:pic>
        <p:sp>
          <p:nvSpPr>
            <p:cNvPr id="357" name="Google Shape;357;p51"/>
            <p:cNvSpPr txBox="1"/>
            <p:nvPr/>
          </p:nvSpPr>
          <p:spPr>
            <a:xfrm>
              <a:off x="4292400" y="9932857"/>
              <a:ext cx="8548500" cy="220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Helvetica Neue"/>
                <a:buNone/>
              </a:pPr>
              <a:r>
                <a:rPr b="1" i="0" lang="en-GB" sz="2500" u="none" cap="none" strike="noStrike">
                  <a:solidFill>
                    <a:srgbClr val="000000"/>
                  </a:solidFill>
                  <a:latin typeface="Roboto Mono"/>
                  <a:ea typeface="Roboto Mono"/>
                  <a:cs typeface="Roboto Mono"/>
                  <a:sym typeface="Roboto Mono"/>
                </a:rPr>
                <a:t>NoDerivs</a:t>
              </a:r>
              <a:endParaRPr sz="500">
                <a:latin typeface="Roboto Mono"/>
                <a:ea typeface="Roboto Mono"/>
                <a:cs typeface="Roboto Mono"/>
                <a:sym typeface="Roboto Mono"/>
              </a:endParaRPr>
            </a:p>
            <a:p>
              <a:pPr indent="0" lvl="0" marL="0" marR="0" rtl="0" algn="ctr">
                <a:lnSpc>
                  <a:spcPct val="100000"/>
                </a:lnSpc>
                <a:spcBef>
                  <a:spcPts val="0"/>
                </a:spcBef>
                <a:spcAft>
                  <a:spcPts val="0"/>
                </a:spcAft>
                <a:buClr>
                  <a:srgbClr val="000000"/>
                </a:buClr>
                <a:buSzPts val="1800"/>
                <a:buFont typeface="Helvetica Neue"/>
                <a:buNone/>
              </a:pPr>
              <a:r>
                <a:rPr i="0" lang="en-GB" sz="1800" u="none" cap="none" strike="noStrike">
                  <a:solidFill>
                    <a:srgbClr val="000000"/>
                  </a:solidFill>
                  <a:latin typeface="Roboto Condensed Light"/>
                  <a:ea typeface="Roboto Condensed Light"/>
                  <a:cs typeface="Roboto Condensed Light"/>
                  <a:sym typeface="Roboto Condensed Light"/>
                </a:rPr>
                <a:t>Без производни версии</a:t>
              </a:r>
              <a:endParaRPr sz="1800">
                <a:latin typeface="Roboto Condensed Light"/>
                <a:ea typeface="Roboto Condensed Light"/>
                <a:cs typeface="Roboto Condensed Light"/>
                <a:sym typeface="Roboto Condensed Light"/>
              </a:endParaRPr>
            </a:p>
            <a:p>
              <a:pPr indent="0" lvl="0" marL="0" marR="0" rtl="0" algn="ctr">
                <a:lnSpc>
                  <a:spcPct val="100000"/>
                </a:lnSpc>
                <a:spcBef>
                  <a:spcPts val="0"/>
                </a:spcBef>
                <a:spcAft>
                  <a:spcPts val="0"/>
                </a:spcAft>
                <a:buClr>
                  <a:srgbClr val="000000"/>
                </a:buClr>
                <a:buSzPts val="1200"/>
                <a:buFont typeface="Helvetica Neue"/>
                <a:buNone/>
              </a:pPr>
              <a:r>
                <a:t/>
              </a:r>
              <a:endParaRPr b="1" i="0" sz="1200" u="none" cap="none" strike="noStrike">
                <a:solidFill>
                  <a:srgbClr val="000000"/>
                </a:solidFill>
                <a:latin typeface="Roboto Mono"/>
                <a:ea typeface="Roboto Mono"/>
                <a:cs typeface="Roboto Mono"/>
                <a:sym typeface="Roboto Mon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500"/>
                                        <p:tgtEl>
                                          <p:spTgt spid="34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500"/>
                                        <p:tgtEl>
                                          <p:spTgt spid="34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500"/>
                                        <p:tgtEl>
                                          <p:spTgt spid="352"/>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500"/>
                                        <p:tgtEl>
                                          <p:spTgt spid="355"/>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500"/>
                                        <p:tgtEl>
                                          <p:spTgt spid="345"/>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5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ph type="title"/>
          </p:nvPr>
        </p:nvSpPr>
        <p:spPr>
          <a:xfrm>
            <a:off x="311700" y="445025"/>
            <a:ext cx="728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220"/>
              <a:t>Pragmatics of Implementing Secondary Publication Right (SPR), Secondary Publication Obligation (SPO) and Right Retention (RR)</a:t>
            </a:r>
            <a:endParaRPr sz="2220"/>
          </a:p>
        </p:txBody>
      </p:sp>
      <p:sp>
        <p:nvSpPr>
          <p:cNvPr id="231" name="Google Shape;231;p34"/>
          <p:cNvSpPr txBox="1"/>
          <p:nvPr>
            <p:ph idx="1" type="body"/>
          </p:nvPr>
        </p:nvSpPr>
        <p:spPr>
          <a:xfrm>
            <a:off x="311700" y="1769650"/>
            <a:ext cx="8115300" cy="3053100"/>
          </a:xfrm>
          <a:prstGeom prst="rect">
            <a:avLst/>
          </a:prstGeom>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lang="en-GB" sz="1808">
                <a:solidFill>
                  <a:schemeClr val="dk1"/>
                </a:solidFill>
              </a:rPr>
              <a:t>Once these are in place, implementation is needed in order to:</a:t>
            </a:r>
            <a:endParaRPr sz="1808">
              <a:solidFill>
                <a:schemeClr val="dk1"/>
              </a:solidFill>
            </a:endParaRPr>
          </a:p>
          <a:p>
            <a:pPr indent="-343415" lvl="0" marL="457200" rtl="0" algn="l">
              <a:lnSpc>
                <a:spcPct val="107916"/>
              </a:lnSpc>
              <a:spcBef>
                <a:spcPts val="1200"/>
              </a:spcBef>
              <a:spcAft>
                <a:spcPts val="0"/>
              </a:spcAft>
              <a:buClr>
                <a:schemeClr val="dk1"/>
              </a:buClr>
              <a:buSzPts val="1808"/>
              <a:buFont typeface="Arial"/>
              <a:buAutoNum type="arabicPeriod"/>
            </a:pPr>
            <a:r>
              <a:rPr b="1" lang="en-GB" sz="1808">
                <a:solidFill>
                  <a:schemeClr val="dk1"/>
                </a:solidFill>
              </a:rPr>
              <a:t>Monitor compliance</a:t>
            </a:r>
            <a:r>
              <a:rPr lang="en-GB" sz="1808">
                <a:solidFill>
                  <a:schemeClr val="dk1"/>
                </a:solidFill>
              </a:rPr>
              <a:t> – practical perspective</a:t>
            </a:r>
            <a:br>
              <a:rPr lang="en-GB" sz="1808">
                <a:solidFill>
                  <a:schemeClr val="dk1"/>
                </a:solidFill>
              </a:rPr>
            </a:br>
            <a:endParaRPr sz="1808">
              <a:solidFill>
                <a:schemeClr val="dk1"/>
              </a:solidFill>
            </a:endParaRPr>
          </a:p>
          <a:p>
            <a:pPr indent="-343415" lvl="0" marL="457200" rtl="0" algn="l">
              <a:lnSpc>
                <a:spcPct val="107916"/>
              </a:lnSpc>
              <a:spcBef>
                <a:spcPts val="0"/>
              </a:spcBef>
              <a:spcAft>
                <a:spcPts val="0"/>
              </a:spcAft>
              <a:buClr>
                <a:schemeClr val="dk1"/>
              </a:buClr>
              <a:buSzPts val="1808"/>
              <a:buFont typeface="Arial"/>
              <a:buAutoNum type="arabicPeriod"/>
            </a:pPr>
            <a:r>
              <a:rPr b="1" lang="en-GB" sz="1808">
                <a:solidFill>
                  <a:schemeClr val="dk1"/>
                </a:solidFill>
              </a:rPr>
              <a:t>Showcase the impact</a:t>
            </a:r>
            <a:r>
              <a:rPr lang="en-GB" sz="1808">
                <a:solidFill>
                  <a:schemeClr val="dk1"/>
                </a:solidFill>
              </a:rPr>
              <a:t> – policy perspective</a:t>
            </a:r>
            <a:br>
              <a:rPr lang="en-GB" sz="1808">
                <a:solidFill>
                  <a:schemeClr val="dk1"/>
                </a:solidFill>
              </a:rPr>
            </a:br>
            <a:endParaRPr sz="1808">
              <a:solidFill>
                <a:schemeClr val="dk1"/>
              </a:solidFill>
            </a:endParaRPr>
          </a:p>
          <a:p>
            <a:pPr indent="-343415" lvl="0" marL="457200" rtl="0" algn="l">
              <a:lnSpc>
                <a:spcPct val="107916"/>
              </a:lnSpc>
              <a:spcBef>
                <a:spcPts val="0"/>
              </a:spcBef>
              <a:spcAft>
                <a:spcPts val="0"/>
              </a:spcAft>
              <a:buClr>
                <a:schemeClr val="dk1"/>
              </a:buClr>
              <a:buSzPts val="1808"/>
              <a:buFont typeface="Arial"/>
              <a:buAutoNum type="arabicPeriod"/>
            </a:pPr>
            <a:r>
              <a:rPr b="1" lang="en-GB" sz="1808">
                <a:solidFill>
                  <a:schemeClr val="dk1"/>
                </a:solidFill>
              </a:rPr>
              <a:t>Ensure adherence to legal terms</a:t>
            </a:r>
            <a:r>
              <a:rPr lang="en-GB" sz="1808">
                <a:solidFill>
                  <a:schemeClr val="dk1"/>
                </a:solidFill>
              </a:rPr>
              <a:t> – legal perspective</a:t>
            </a:r>
            <a:br>
              <a:rPr lang="en-GB" sz="1808">
                <a:solidFill>
                  <a:schemeClr val="dk1"/>
                </a:solidFill>
              </a:rPr>
            </a:br>
            <a:endParaRPr sz="1808">
              <a:solidFill>
                <a:schemeClr val="dk1"/>
              </a:solidFill>
            </a:endParaRPr>
          </a:p>
          <a:p>
            <a:pPr indent="-343415" lvl="0" marL="457200" rtl="0" algn="l">
              <a:lnSpc>
                <a:spcPct val="107916"/>
              </a:lnSpc>
              <a:spcBef>
                <a:spcPts val="0"/>
              </a:spcBef>
              <a:spcAft>
                <a:spcPts val="0"/>
              </a:spcAft>
              <a:buClr>
                <a:srgbClr val="990000"/>
              </a:buClr>
              <a:buSzPts val="1808"/>
              <a:buFont typeface="Arial"/>
              <a:buAutoNum type="arabicPeriod"/>
            </a:pPr>
            <a:r>
              <a:rPr b="1" lang="en-GB" sz="1808">
                <a:solidFill>
                  <a:srgbClr val="990000"/>
                </a:solidFill>
              </a:rPr>
              <a:t>Facilitate clear understanding and (re)use</a:t>
            </a:r>
            <a:r>
              <a:rPr lang="en-GB" sz="1808">
                <a:solidFill>
                  <a:srgbClr val="990000"/>
                </a:solidFill>
              </a:rPr>
              <a:t> – user perspective</a:t>
            </a:r>
            <a:endParaRPr sz="1808">
              <a:solidFill>
                <a:srgbClr val="990000"/>
              </a:solidFill>
            </a:endParaRPr>
          </a:p>
          <a:p>
            <a:pPr indent="0" lvl="0" marL="0" rtl="0" algn="l">
              <a:spcBef>
                <a:spcPts val="1200"/>
              </a:spcBef>
              <a:spcAft>
                <a:spcPts val="1200"/>
              </a:spcAft>
              <a:buNone/>
            </a:pPr>
            <a:r>
              <a:t/>
            </a:r>
            <a:endParaRPr sz="1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2"/>
          <p:cNvSpPr txBox="1"/>
          <p:nvPr>
            <p:ph type="title"/>
          </p:nvPr>
        </p:nvSpPr>
        <p:spPr>
          <a:xfrm>
            <a:off x="1247372" y="130659"/>
            <a:ext cx="4659600" cy="1288200"/>
          </a:xfrm>
          <a:prstGeom prst="rect">
            <a:avLst/>
          </a:prstGeom>
          <a:noFill/>
          <a:ln>
            <a:noFill/>
          </a:ln>
        </p:spPr>
        <p:txBody>
          <a:bodyPr anchorCtr="0" anchor="t" bIns="32750" lIns="32750" spcFirstLastPara="1" rIns="32750" wrap="square" tIns="32750">
            <a:noAutofit/>
          </a:bodyPr>
          <a:lstStyle/>
          <a:p>
            <a:pPr indent="0" lvl="0" marL="0" rtl="0" algn="l">
              <a:spcBef>
                <a:spcPts val="0"/>
              </a:spcBef>
              <a:spcAft>
                <a:spcPts val="0"/>
              </a:spcAft>
              <a:buClr>
                <a:schemeClr val="lt1"/>
              </a:buClr>
              <a:buSzPts val="1200"/>
              <a:buFont typeface="Helvetica Neue"/>
              <a:buNone/>
            </a:pPr>
            <a:r>
              <a:rPr b="1" lang="en-GB" sz="4500">
                <a:solidFill>
                  <a:srgbClr val="000000"/>
                </a:solidFill>
                <a:latin typeface="Roboto Mono"/>
                <a:ea typeface="Roboto Mono"/>
                <a:cs typeface="Roboto Mono"/>
                <a:sym typeface="Roboto Mono"/>
              </a:rPr>
              <a:t>Public </a:t>
            </a:r>
            <a:endParaRPr sz="2300">
              <a:latin typeface="Roboto Mono SemiBold"/>
              <a:ea typeface="Roboto Mono SemiBold"/>
              <a:cs typeface="Roboto Mono SemiBold"/>
              <a:sym typeface="Roboto Mono SemiBold"/>
            </a:endParaRPr>
          </a:p>
          <a:p>
            <a:pPr indent="0" lvl="0" marL="0" rtl="0" algn="l">
              <a:spcBef>
                <a:spcPts val="0"/>
              </a:spcBef>
              <a:spcAft>
                <a:spcPts val="0"/>
              </a:spcAft>
              <a:buClr>
                <a:schemeClr val="lt1"/>
              </a:buClr>
              <a:buSzPts val="1200"/>
              <a:buFont typeface="Helvetica Neue"/>
              <a:buNone/>
            </a:pPr>
            <a:r>
              <a:rPr b="1" lang="en-GB" sz="4500">
                <a:solidFill>
                  <a:srgbClr val="000000"/>
                </a:solidFill>
                <a:latin typeface="Roboto Mono"/>
                <a:ea typeface="Roboto Mono"/>
                <a:cs typeface="Roboto Mono"/>
                <a:sym typeface="Roboto Mono"/>
              </a:rPr>
              <a:t>Domain Dedication</a:t>
            </a:r>
            <a:endParaRPr sz="2300">
              <a:latin typeface="Roboto Mono SemiBold"/>
              <a:ea typeface="Roboto Mono SemiBold"/>
              <a:cs typeface="Roboto Mono SemiBold"/>
              <a:sym typeface="Roboto Mono SemiBold"/>
            </a:endParaRPr>
          </a:p>
        </p:txBody>
      </p:sp>
      <p:sp>
        <p:nvSpPr>
          <p:cNvPr id="363" name="Google Shape;363;p52"/>
          <p:cNvSpPr txBox="1"/>
          <p:nvPr>
            <p:ph idx="1" type="body"/>
          </p:nvPr>
        </p:nvSpPr>
        <p:spPr>
          <a:xfrm>
            <a:off x="1247375" y="2766000"/>
            <a:ext cx="4071900" cy="945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200"/>
              <a:buNone/>
            </a:pPr>
            <a:r>
              <a:rPr b="1" lang="en-GB" sz="4500">
                <a:solidFill>
                  <a:srgbClr val="000000"/>
                </a:solidFill>
                <a:latin typeface="Roboto Mono"/>
                <a:ea typeface="Roboto Mono"/>
                <a:cs typeface="Roboto Mono"/>
                <a:sym typeface="Roboto Mono"/>
              </a:rPr>
              <a:t>Public Domain </a:t>
            </a:r>
            <a:endParaRPr sz="900">
              <a:latin typeface="Roboto Mono Light"/>
              <a:ea typeface="Roboto Mono Light"/>
              <a:cs typeface="Roboto Mono Light"/>
              <a:sym typeface="Roboto Mono Light"/>
            </a:endParaRPr>
          </a:p>
          <a:p>
            <a:pPr indent="0" lvl="0" marL="0" rtl="0" algn="l">
              <a:lnSpc>
                <a:spcPct val="100000"/>
              </a:lnSpc>
              <a:spcBef>
                <a:spcPts val="0"/>
              </a:spcBef>
              <a:spcAft>
                <a:spcPts val="0"/>
              </a:spcAft>
              <a:buClr>
                <a:schemeClr val="lt1"/>
              </a:buClr>
              <a:buSzPts val="1200"/>
              <a:buNone/>
            </a:pPr>
            <a:r>
              <a:rPr b="1" lang="en-GB" sz="4500">
                <a:solidFill>
                  <a:srgbClr val="000000"/>
                </a:solidFill>
                <a:latin typeface="Roboto Mono"/>
                <a:ea typeface="Roboto Mono"/>
                <a:cs typeface="Roboto Mono"/>
                <a:sym typeface="Roboto Mono"/>
              </a:rPr>
              <a:t>Mark</a:t>
            </a:r>
            <a:endParaRPr sz="900">
              <a:latin typeface="Roboto Mono Light"/>
              <a:ea typeface="Roboto Mono Light"/>
              <a:cs typeface="Roboto Mono Light"/>
              <a:sym typeface="Roboto Mono Light"/>
            </a:endParaRPr>
          </a:p>
          <a:p>
            <a:pPr indent="0" lvl="0" marL="0" rtl="0" algn="l">
              <a:lnSpc>
                <a:spcPct val="100000"/>
              </a:lnSpc>
              <a:spcBef>
                <a:spcPts val="0"/>
              </a:spcBef>
              <a:spcAft>
                <a:spcPts val="0"/>
              </a:spcAft>
              <a:buClr>
                <a:srgbClr val="FFFFFF"/>
              </a:buClr>
              <a:buSzPts val="900"/>
              <a:buNone/>
            </a:pPr>
            <a:r>
              <a:t/>
            </a:r>
            <a:endParaRPr sz="3100">
              <a:solidFill>
                <a:srgbClr val="000000"/>
              </a:solidFill>
              <a:latin typeface="Roboto Mono"/>
              <a:ea typeface="Roboto Mono"/>
              <a:cs typeface="Roboto Mono"/>
              <a:sym typeface="Roboto Mono"/>
            </a:endParaRPr>
          </a:p>
        </p:txBody>
      </p:sp>
      <p:pic>
        <p:nvPicPr>
          <p:cNvPr id="364" name="Google Shape;364;p52"/>
          <p:cNvPicPr preferRelativeResize="0"/>
          <p:nvPr/>
        </p:nvPicPr>
        <p:blipFill rotWithShape="1">
          <a:blip r:embed="rId3">
            <a:alphaModFix/>
          </a:blip>
          <a:srcRect b="0" l="0" r="0" t="0"/>
          <a:stretch/>
        </p:blipFill>
        <p:spPr>
          <a:xfrm>
            <a:off x="5347852" y="270250"/>
            <a:ext cx="1878226" cy="1878226"/>
          </a:xfrm>
          <a:prstGeom prst="rect">
            <a:avLst/>
          </a:prstGeom>
          <a:noFill/>
          <a:ln>
            <a:noFill/>
          </a:ln>
        </p:spPr>
      </p:pic>
      <p:pic>
        <p:nvPicPr>
          <p:cNvPr id="365" name="Google Shape;365;p52"/>
          <p:cNvPicPr preferRelativeResize="0"/>
          <p:nvPr/>
        </p:nvPicPr>
        <p:blipFill rotWithShape="1">
          <a:blip r:embed="rId4">
            <a:alphaModFix/>
          </a:blip>
          <a:srcRect b="0" l="0" r="0" t="0"/>
          <a:stretch/>
        </p:blipFill>
        <p:spPr>
          <a:xfrm>
            <a:off x="5347850" y="2891650"/>
            <a:ext cx="1878226" cy="18782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Screen Shot 2017-10-31 at 14.47.03.png" id="370" name="Google Shape;370;p53"/>
          <p:cNvPicPr preferRelativeResize="0"/>
          <p:nvPr/>
        </p:nvPicPr>
        <p:blipFill rotWithShape="1">
          <a:blip r:embed="rId3">
            <a:alphaModFix/>
          </a:blip>
          <a:srcRect b="0" l="0" r="0" t="0"/>
          <a:stretch/>
        </p:blipFill>
        <p:spPr>
          <a:xfrm>
            <a:off x="1247775" y="2193131"/>
            <a:ext cx="6648450" cy="757238"/>
          </a:xfrm>
          <a:prstGeom prst="rect">
            <a:avLst/>
          </a:prstGeom>
          <a:noFill/>
          <a:ln>
            <a:noFill/>
          </a:ln>
        </p:spPr>
      </p:pic>
      <p:pic>
        <p:nvPicPr>
          <p:cNvPr descr="Screen Shot 2017-10-31 at 14.47.03 copy.png" id="371" name="Google Shape;371;p53"/>
          <p:cNvPicPr preferRelativeResize="0"/>
          <p:nvPr/>
        </p:nvPicPr>
        <p:blipFill rotWithShape="1">
          <a:blip r:embed="rId4">
            <a:alphaModFix/>
          </a:blip>
          <a:srcRect b="0" l="0" r="0" t="0"/>
          <a:stretch/>
        </p:blipFill>
        <p:spPr>
          <a:xfrm>
            <a:off x="507492" y="4351613"/>
            <a:ext cx="549603" cy="539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4"/>
          <p:cNvSpPr/>
          <p:nvPr/>
        </p:nvSpPr>
        <p:spPr>
          <a:xfrm>
            <a:off x="431025" y="435060"/>
            <a:ext cx="8281800" cy="5001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48CC8"/>
              </a:buClr>
              <a:buSzPts val="3000"/>
              <a:buFont typeface="Helvetica Neue"/>
              <a:buNone/>
            </a:pPr>
            <a:r>
              <a:t/>
            </a:r>
            <a:endParaRPr b="1" i="0" sz="3000" u="none" cap="none" strike="noStrike">
              <a:solidFill>
                <a:srgbClr val="048CC8"/>
              </a:solidFill>
              <a:latin typeface="Helvetica Neue"/>
              <a:ea typeface="Helvetica Neue"/>
              <a:cs typeface="Helvetica Neue"/>
              <a:sym typeface="Helvetica Neue"/>
            </a:endParaRPr>
          </a:p>
        </p:txBody>
      </p:sp>
      <p:pic>
        <p:nvPicPr>
          <p:cNvPr descr="Screen Shot 2017-10-31 at 14.47.03 copy.png" id="377" name="Google Shape;377;p54"/>
          <p:cNvPicPr preferRelativeResize="0"/>
          <p:nvPr/>
        </p:nvPicPr>
        <p:blipFill rotWithShape="1">
          <a:blip r:embed="rId3">
            <a:alphaModFix/>
          </a:blip>
          <a:srcRect b="0" l="0" r="0" t="0"/>
          <a:stretch/>
        </p:blipFill>
        <p:spPr>
          <a:xfrm>
            <a:off x="507492" y="4351613"/>
            <a:ext cx="549603" cy="539425"/>
          </a:xfrm>
          <a:prstGeom prst="rect">
            <a:avLst/>
          </a:prstGeom>
          <a:noFill/>
          <a:ln>
            <a:noFill/>
          </a:ln>
        </p:spPr>
      </p:pic>
      <p:sp>
        <p:nvSpPr>
          <p:cNvPr id="378" name="Google Shape;378;p54"/>
          <p:cNvSpPr/>
          <p:nvPr/>
        </p:nvSpPr>
        <p:spPr>
          <a:xfrm>
            <a:off x="391219" y="1337606"/>
            <a:ext cx="4370700" cy="275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500"/>
              <a:buFont typeface="Arial"/>
              <a:buNone/>
            </a:pPr>
            <a:r>
              <a:rPr b="0" i="0" lang="en-GB" sz="1500" u="sng" cap="none" strike="noStrike">
                <a:solidFill>
                  <a:srgbClr val="048CC8"/>
                </a:solidFill>
                <a:latin typeface="Arial"/>
                <a:ea typeface="Arial"/>
                <a:cs typeface="Arial"/>
                <a:sym typeface="Arial"/>
              </a:rPr>
              <a:t>http://rightsstatements.org/vocab/InC/1.0/</a:t>
            </a:r>
            <a:endParaRPr sz="500" u="sng">
              <a:solidFill>
                <a:srgbClr val="048CC8"/>
              </a:solidFill>
            </a:endParaRPr>
          </a:p>
        </p:txBody>
      </p:sp>
      <p:pic>
        <p:nvPicPr>
          <p:cNvPr descr="Screen Shot 2017-10-31 at 17.01.36.png" id="379" name="Google Shape;379;p54"/>
          <p:cNvPicPr preferRelativeResize="0"/>
          <p:nvPr/>
        </p:nvPicPr>
        <p:blipFill rotWithShape="1">
          <a:blip r:embed="rId4">
            <a:alphaModFix/>
          </a:blip>
          <a:srcRect b="0" l="0" r="0" t="0"/>
          <a:stretch/>
        </p:blipFill>
        <p:spPr>
          <a:xfrm>
            <a:off x="4965298" y="1691468"/>
            <a:ext cx="4200856" cy="2886742"/>
          </a:xfrm>
          <a:prstGeom prst="rect">
            <a:avLst/>
          </a:prstGeom>
          <a:noFill/>
          <a:ln>
            <a:noFill/>
          </a:ln>
        </p:spPr>
      </p:pic>
      <p:pic>
        <p:nvPicPr>
          <p:cNvPr descr="Screen Shot 2017-10-31 at 16.51.40.png" id="380" name="Google Shape;380;p54"/>
          <p:cNvPicPr preferRelativeResize="0"/>
          <p:nvPr/>
        </p:nvPicPr>
        <p:blipFill rotWithShape="1">
          <a:blip r:embed="rId5">
            <a:alphaModFix/>
          </a:blip>
          <a:srcRect b="0" l="0" r="0" t="0"/>
          <a:stretch/>
        </p:blipFill>
        <p:spPr>
          <a:xfrm>
            <a:off x="3117358" y="2313818"/>
            <a:ext cx="4200856" cy="2886742"/>
          </a:xfrm>
          <a:prstGeom prst="rect">
            <a:avLst/>
          </a:prstGeom>
          <a:noFill/>
          <a:ln>
            <a:noFill/>
          </a:ln>
        </p:spPr>
      </p:pic>
      <p:cxnSp>
        <p:nvCxnSpPr>
          <p:cNvPr id="381" name="Google Shape;381;p54"/>
          <p:cNvCxnSpPr/>
          <p:nvPr/>
        </p:nvCxnSpPr>
        <p:spPr>
          <a:xfrm>
            <a:off x="1968285" y="2639888"/>
            <a:ext cx="1169700" cy="0"/>
          </a:xfrm>
          <a:prstGeom prst="straightConnector1">
            <a:avLst/>
          </a:prstGeom>
          <a:noFill/>
          <a:ln cap="flat" cmpd="sng" w="95250">
            <a:solidFill>
              <a:srgbClr val="3D89C3"/>
            </a:solidFill>
            <a:prstDash val="solid"/>
            <a:miter lim="400000"/>
            <a:headEnd len="sm" w="sm" type="none"/>
            <a:tailEnd len="med" w="med" type="triangle"/>
          </a:ln>
        </p:spPr>
      </p:cxnSp>
      <p:cxnSp>
        <p:nvCxnSpPr>
          <p:cNvPr id="382" name="Google Shape;382;p54"/>
          <p:cNvCxnSpPr/>
          <p:nvPr/>
        </p:nvCxnSpPr>
        <p:spPr>
          <a:xfrm>
            <a:off x="3732262" y="2105533"/>
            <a:ext cx="1169700" cy="0"/>
          </a:xfrm>
          <a:prstGeom prst="straightConnector1">
            <a:avLst/>
          </a:prstGeom>
          <a:noFill/>
          <a:ln cap="flat" cmpd="sng" w="95250">
            <a:solidFill>
              <a:srgbClr val="3D89C3"/>
            </a:solidFill>
            <a:prstDash val="solid"/>
            <a:miter lim="400000"/>
            <a:headEnd len="sm" w="sm" type="none"/>
            <a:tailEnd len="med" w="med" type="triangle"/>
          </a:ln>
        </p:spPr>
      </p:cxnSp>
      <p:sp>
        <p:nvSpPr>
          <p:cNvPr id="383" name="Google Shape;383;p54"/>
          <p:cNvSpPr/>
          <p:nvPr/>
        </p:nvSpPr>
        <p:spPr>
          <a:xfrm>
            <a:off x="1362275" y="2516779"/>
            <a:ext cx="510000" cy="246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400"/>
              <a:buFont typeface="Helvetica Neue"/>
              <a:buNone/>
            </a:pPr>
            <a:r>
              <a:rPr b="0" i="0" lang="en-GB" sz="1400" u="none" cap="none" strike="noStrike">
                <a:solidFill>
                  <a:srgbClr val="000000"/>
                </a:solidFill>
                <a:latin typeface="Helvetica Neue"/>
                <a:ea typeface="Helvetica Neue"/>
                <a:cs typeface="Helvetica Neue"/>
                <a:sym typeface="Helvetica Neue"/>
              </a:rPr>
              <a:t>HTML</a:t>
            </a:r>
            <a:endParaRPr sz="500"/>
          </a:p>
        </p:txBody>
      </p:sp>
      <p:sp>
        <p:nvSpPr>
          <p:cNvPr id="384" name="Google Shape;384;p54"/>
          <p:cNvSpPr/>
          <p:nvPr/>
        </p:nvSpPr>
        <p:spPr>
          <a:xfrm>
            <a:off x="3077028" y="1982424"/>
            <a:ext cx="471300" cy="246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400"/>
              <a:buFont typeface="Helvetica Neue"/>
              <a:buNone/>
            </a:pPr>
            <a:r>
              <a:rPr b="0" i="0" lang="en-GB" sz="1400" u="none" cap="none" strike="noStrike">
                <a:solidFill>
                  <a:srgbClr val="000000"/>
                </a:solidFill>
                <a:latin typeface="Helvetica Neue"/>
                <a:ea typeface="Helvetica Neue"/>
                <a:cs typeface="Helvetica Neue"/>
                <a:sym typeface="Helvetica Neue"/>
              </a:rPr>
              <a:t>RDFa</a:t>
            </a:r>
            <a:endParaRPr sz="500"/>
          </a:p>
        </p:txBody>
      </p:sp>
      <p:cxnSp>
        <p:nvCxnSpPr>
          <p:cNvPr id="385" name="Google Shape;385;p54"/>
          <p:cNvCxnSpPr/>
          <p:nvPr/>
        </p:nvCxnSpPr>
        <p:spPr>
          <a:xfrm>
            <a:off x="825285" y="1706437"/>
            <a:ext cx="0" cy="974400"/>
          </a:xfrm>
          <a:prstGeom prst="straightConnector1">
            <a:avLst/>
          </a:prstGeom>
          <a:noFill/>
          <a:ln cap="flat" cmpd="sng" w="95250">
            <a:solidFill>
              <a:srgbClr val="3D89C3"/>
            </a:solidFill>
            <a:prstDash val="solid"/>
            <a:miter lim="400000"/>
            <a:headEnd len="sm" w="sm" type="none"/>
            <a:tailEnd len="sm" w="sm" type="none"/>
          </a:ln>
        </p:spPr>
      </p:cxnSp>
      <p:cxnSp>
        <p:nvCxnSpPr>
          <p:cNvPr id="386" name="Google Shape;386;p54"/>
          <p:cNvCxnSpPr/>
          <p:nvPr/>
        </p:nvCxnSpPr>
        <p:spPr>
          <a:xfrm rot="10800000">
            <a:off x="797679" y="2639888"/>
            <a:ext cx="549600" cy="0"/>
          </a:xfrm>
          <a:prstGeom prst="straightConnector1">
            <a:avLst/>
          </a:prstGeom>
          <a:noFill/>
          <a:ln cap="flat" cmpd="sng" w="95250">
            <a:solidFill>
              <a:srgbClr val="3D89C3"/>
            </a:solidFill>
            <a:prstDash val="solid"/>
            <a:miter lim="400000"/>
            <a:headEnd len="sm" w="sm" type="none"/>
            <a:tailEnd len="sm" w="sm" type="none"/>
          </a:ln>
        </p:spPr>
      </p:cxnSp>
      <p:cxnSp>
        <p:nvCxnSpPr>
          <p:cNvPr id="387" name="Google Shape;387;p54"/>
          <p:cNvCxnSpPr/>
          <p:nvPr/>
        </p:nvCxnSpPr>
        <p:spPr>
          <a:xfrm rot="10800000">
            <a:off x="864463" y="2105142"/>
            <a:ext cx="2096700" cy="0"/>
          </a:xfrm>
          <a:prstGeom prst="straightConnector1">
            <a:avLst/>
          </a:prstGeom>
          <a:noFill/>
          <a:ln cap="flat" cmpd="sng" w="95250">
            <a:solidFill>
              <a:srgbClr val="3D89C3"/>
            </a:solidFill>
            <a:prstDash val="solid"/>
            <a:miter lim="400000"/>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5"/>
          <p:cNvSpPr txBox="1"/>
          <p:nvPr>
            <p:ph idx="1" type="body"/>
          </p:nvPr>
        </p:nvSpPr>
        <p:spPr>
          <a:xfrm>
            <a:off x="831675" y="435056"/>
            <a:ext cx="7881300" cy="544200"/>
          </a:xfrm>
          <a:prstGeom prst="rect">
            <a:avLst/>
          </a:prstGeom>
          <a:noFill/>
          <a:ln>
            <a:noFill/>
          </a:ln>
        </p:spPr>
        <p:txBody>
          <a:bodyPr anchorCtr="0" anchor="t" bIns="40825" lIns="81650" spcFirstLastPara="1" rIns="81650" wrap="square" tIns="40825">
            <a:spAutoFit/>
          </a:bodyPr>
          <a:lstStyle/>
          <a:p>
            <a:pPr indent="0" lvl="0" marL="0" rtl="0" algn="l">
              <a:spcBef>
                <a:spcPts val="0"/>
              </a:spcBef>
              <a:spcAft>
                <a:spcPts val="0"/>
              </a:spcAft>
              <a:buClr>
                <a:srgbClr val="048CC8"/>
              </a:buClr>
              <a:buSzPts val="3000"/>
              <a:buNone/>
            </a:pPr>
            <a:r>
              <a:rPr b="1" i="0" lang="en-GB" sz="3000" u="none" cap="none" strike="noStrike">
                <a:solidFill>
                  <a:srgbClr val="048CC8"/>
                </a:solidFill>
                <a:latin typeface="Comfortaa"/>
                <a:ea typeface="Comfortaa"/>
                <a:cs typeface="Comfortaa"/>
                <a:sym typeface="Comfortaa"/>
              </a:rPr>
              <a:t>Три категории означения</a:t>
            </a:r>
            <a:endParaRPr b="1" i="0" sz="3000" u="none" cap="none" strike="noStrike">
              <a:solidFill>
                <a:srgbClr val="048CC8"/>
              </a:solidFill>
              <a:latin typeface="Comfortaa"/>
              <a:ea typeface="Comfortaa"/>
              <a:cs typeface="Comfortaa"/>
              <a:sym typeface="Comfortaa"/>
            </a:endParaRPr>
          </a:p>
        </p:txBody>
      </p:sp>
      <p:grpSp>
        <p:nvGrpSpPr>
          <p:cNvPr id="393" name="Google Shape;393;p55"/>
          <p:cNvGrpSpPr/>
          <p:nvPr/>
        </p:nvGrpSpPr>
        <p:grpSpPr>
          <a:xfrm>
            <a:off x="3621843" y="1544042"/>
            <a:ext cx="1900350" cy="2534158"/>
            <a:chOff x="9658249" y="4117445"/>
            <a:chExt cx="5067600" cy="6757755"/>
          </a:xfrm>
        </p:grpSpPr>
        <p:pic>
          <p:nvPicPr>
            <p:cNvPr descr="NoC.Icon-Only.dark-white-interior.png" id="394" name="Google Shape;394;p55"/>
            <p:cNvPicPr preferRelativeResize="0"/>
            <p:nvPr/>
          </p:nvPicPr>
          <p:blipFill rotWithShape="1">
            <a:blip r:embed="rId3">
              <a:alphaModFix/>
            </a:blip>
            <a:srcRect b="0" l="0" r="0" t="0"/>
            <a:stretch/>
          </p:blipFill>
          <p:spPr>
            <a:xfrm>
              <a:off x="9677943" y="4117445"/>
              <a:ext cx="5028131" cy="5028131"/>
            </a:xfrm>
            <a:prstGeom prst="rect">
              <a:avLst/>
            </a:prstGeom>
            <a:noFill/>
            <a:ln>
              <a:noFill/>
            </a:ln>
          </p:spPr>
        </p:pic>
        <p:sp>
          <p:nvSpPr>
            <p:cNvPr id="395" name="Google Shape;395;p55"/>
            <p:cNvSpPr/>
            <p:nvPr/>
          </p:nvSpPr>
          <p:spPr>
            <a:xfrm>
              <a:off x="9658249" y="9535400"/>
              <a:ext cx="5067600" cy="13398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000"/>
                <a:buFont typeface="Helvetica Neue"/>
                <a:buNone/>
              </a:pPr>
              <a:r>
                <a:rPr lang="en-GB" sz="1300">
                  <a:latin typeface="Roboto Condensed Light"/>
                  <a:ea typeface="Roboto Condensed Light"/>
                  <a:cs typeface="Roboto Condensed Light"/>
                  <a:sym typeface="Roboto Condensed Light"/>
                </a:rPr>
                <a:t>No Copyright</a:t>
              </a:r>
              <a:endParaRPr sz="800">
                <a:latin typeface="Roboto Condensed Light"/>
                <a:ea typeface="Roboto Condensed Light"/>
                <a:cs typeface="Roboto Condensed Light"/>
                <a:sym typeface="Roboto Condensed Light"/>
              </a:endParaRPr>
            </a:p>
          </p:txBody>
        </p:sp>
      </p:grpSp>
      <p:grpSp>
        <p:nvGrpSpPr>
          <p:cNvPr id="396" name="Google Shape;396;p55"/>
          <p:cNvGrpSpPr/>
          <p:nvPr/>
        </p:nvGrpSpPr>
        <p:grpSpPr>
          <a:xfrm>
            <a:off x="6151463" y="1544042"/>
            <a:ext cx="2010038" cy="2534158"/>
            <a:chOff x="16403900" y="4117445"/>
            <a:chExt cx="5360100" cy="6757755"/>
          </a:xfrm>
        </p:grpSpPr>
        <p:pic>
          <p:nvPicPr>
            <p:cNvPr descr="Other.Icon-Only.dark-white-interior.png" id="397" name="Google Shape;397;p55"/>
            <p:cNvPicPr preferRelativeResize="0"/>
            <p:nvPr/>
          </p:nvPicPr>
          <p:blipFill rotWithShape="1">
            <a:blip r:embed="rId4">
              <a:alphaModFix/>
            </a:blip>
            <a:srcRect b="0" l="0" r="0" t="0"/>
            <a:stretch/>
          </p:blipFill>
          <p:spPr>
            <a:xfrm>
              <a:off x="16716191" y="4117445"/>
              <a:ext cx="5028131" cy="5028131"/>
            </a:xfrm>
            <a:prstGeom prst="rect">
              <a:avLst/>
            </a:prstGeom>
            <a:noFill/>
            <a:ln>
              <a:noFill/>
            </a:ln>
          </p:spPr>
        </p:pic>
        <p:sp>
          <p:nvSpPr>
            <p:cNvPr id="398" name="Google Shape;398;p55"/>
            <p:cNvSpPr/>
            <p:nvPr/>
          </p:nvSpPr>
          <p:spPr>
            <a:xfrm>
              <a:off x="16403900" y="9535400"/>
              <a:ext cx="5360100" cy="13398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000"/>
                <a:buFont typeface="Helvetica Neue"/>
                <a:buNone/>
              </a:pPr>
              <a:r>
                <a:rPr lang="en-GB" sz="1300">
                  <a:latin typeface="Roboto Condensed Light"/>
                  <a:ea typeface="Roboto Condensed Light"/>
                  <a:cs typeface="Roboto Condensed Light"/>
                  <a:sym typeface="Roboto Condensed Light"/>
                </a:rPr>
                <a:t>Copyright Status Unclear</a:t>
              </a:r>
              <a:endParaRPr i="0" sz="1300" u="none" cap="none" strike="noStrike">
                <a:solidFill>
                  <a:srgbClr val="000000"/>
                </a:solidFill>
                <a:latin typeface="Roboto Condensed Light"/>
                <a:ea typeface="Roboto Condensed Light"/>
                <a:cs typeface="Roboto Condensed Light"/>
                <a:sym typeface="Roboto Condensed Light"/>
              </a:endParaRPr>
            </a:p>
          </p:txBody>
        </p:sp>
      </p:grpSp>
      <p:grpSp>
        <p:nvGrpSpPr>
          <p:cNvPr id="399" name="Google Shape;399;p55"/>
          <p:cNvGrpSpPr/>
          <p:nvPr/>
        </p:nvGrpSpPr>
        <p:grpSpPr>
          <a:xfrm>
            <a:off x="982500" y="1544042"/>
            <a:ext cx="1900350" cy="2534834"/>
            <a:chOff x="2620000" y="4117445"/>
            <a:chExt cx="5067600" cy="6759558"/>
          </a:xfrm>
        </p:grpSpPr>
        <p:pic>
          <p:nvPicPr>
            <p:cNvPr descr="InC.Icon-Only.dark-white-interior.png" id="400" name="Google Shape;400;p55"/>
            <p:cNvPicPr preferRelativeResize="0"/>
            <p:nvPr/>
          </p:nvPicPr>
          <p:blipFill rotWithShape="1">
            <a:blip r:embed="rId5">
              <a:alphaModFix/>
            </a:blip>
            <a:srcRect b="0" l="0" r="0" t="0"/>
            <a:stretch/>
          </p:blipFill>
          <p:spPr>
            <a:xfrm>
              <a:off x="2639692" y="4117445"/>
              <a:ext cx="5028131" cy="5028131"/>
            </a:xfrm>
            <a:prstGeom prst="rect">
              <a:avLst/>
            </a:prstGeom>
            <a:noFill/>
            <a:ln>
              <a:noFill/>
            </a:ln>
          </p:spPr>
        </p:pic>
        <p:sp>
          <p:nvSpPr>
            <p:cNvPr id="401" name="Google Shape;401;p55"/>
            <p:cNvSpPr/>
            <p:nvPr/>
          </p:nvSpPr>
          <p:spPr>
            <a:xfrm>
              <a:off x="2620000" y="9537203"/>
              <a:ext cx="5067600" cy="13398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1000"/>
                <a:buFont typeface="Helvetica Neue"/>
                <a:buNone/>
              </a:pPr>
              <a:r>
                <a:rPr lang="en-GB" sz="1300">
                  <a:latin typeface="Roboto Condensed Light"/>
                  <a:ea typeface="Roboto Condensed Light"/>
                  <a:cs typeface="Roboto Condensed Light"/>
                  <a:sym typeface="Roboto Condensed Light"/>
                </a:rPr>
                <a:t>In Copyright</a:t>
              </a:r>
              <a:endParaRPr i="0" sz="1300" u="none" cap="none" strike="noStrike">
                <a:solidFill>
                  <a:srgbClr val="000000"/>
                </a:solidFill>
                <a:latin typeface="Roboto Condensed Light"/>
                <a:ea typeface="Roboto Condensed Light"/>
                <a:cs typeface="Roboto Condensed Light"/>
                <a:sym typeface="Roboto Condensed Ligh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500"/>
                                        <p:tgtEl>
                                          <p:spTgt spid="39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500"/>
                                        <p:tgtEl>
                                          <p:spTgt spid="39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5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6"/>
          <p:cNvSpPr/>
          <p:nvPr/>
        </p:nvSpPr>
        <p:spPr>
          <a:xfrm>
            <a:off x="507488" y="461025"/>
            <a:ext cx="8636400" cy="4482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48CC8"/>
              </a:buClr>
              <a:buSzPts val="2700"/>
              <a:buFont typeface="PT Sans"/>
              <a:buNone/>
            </a:pPr>
            <a:r>
              <a:rPr b="1" lang="en-GB" sz="2300">
                <a:solidFill>
                  <a:srgbClr val="048CC8"/>
                </a:solidFill>
                <a:latin typeface="Comfortaa"/>
                <a:ea typeface="Comfortaa"/>
                <a:cs typeface="Comfortaa"/>
                <a:sym typeface="Comfortaa"/>
              </a:rPr>
              <a:t>In Copyright Statements</a:t>
            </a:r>
            <a:endParaRPr sz="2300">
              <a:latin typeface="Comfortaa"/>
              <a:ea typeface="Comfortaa"/>
              <a:cs typeface="Comfortaa"/>
              <a:sym typeface="Comfortaa"/>
            </a:endParaRPr>
          </a:p>
        </p:txBody>
      </p:sp>
      <p:grpSp>
        <p:nvGrpSpPr>
          <p:cNvPr id="407" name="Google Shape;407;p56"/>
          <p:cNvGrpSpPr/>
          <p:nvPr/>
        </p:nvGrpSpPr>
        <p:grpSpPr>
          <a:xfrm>
            <a:off x="507492" y="1362350"/>
            <a:ext cx="8122383" cy="478539"/>
            <a:chOff x="1353312" y="3632932"/>
            <a:chExt cx="21659688" cy="1276104"/>
          </a:xfrm>
        </p:grpSpPr>
        <p:pic>
          <p:nvPicPr>
            <p:cNvPr descr="InC.dark-white-interior-blue-type.png" id="408" name="Google Shape;408;p56"/>
            <p:cNvPicPr preferRelativeResize="0"/>
            <p:nvPr/>
          </p:nvPicPr>
          <p:blipFill rotWithShape="1">
            <a:blip r:embed="rId3">
              <a:alphaModFix/>
            </a:blip>
            <a:srcRect b="0" l="0" r="0" t="0"/>
            <a:stretch/>
          </p:blipFill>
          <p:spPr>
            <a:xfrm>
              <a:off x="1353312" y="3632932"/>
              <a:ext cx="4754515" cy="1276104"/>
            </a:xfrm>
            <a:prstGeom prst="rect">
              <a:avLst/>
            </a:prstGeom>
            <a:noFill/>
            <a:ln>
              <a:noFill/>
            </a:ln>
          </p:spPr>
        </p:pic>
        <p:sp>
          <p:nvSpPr>
            <p:cNvPr id="409" name="Google Shape;409;p56"/>
            <p:cNvSpPr/>
            <p:nvPr/>
          </p:nvSpPr>
          <p:spPr>
            <a:xfrm>
              <a:off x="8867100" y="3684575"/>
              <a:ext cx="14145900" cy="10875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lang="en-GB">
                  <a:solidFill>
                    <a:srgbClr val="414042"/>
                  </a:solidFill>
                  <a:latin typeface="Roboto Condensed Light"/>
                  <a:ea typeface="Roboto Condensed Light"/>
                  <a:cs typeface="Roboto Condensed Light"/>
                  <a:sym typeface="Roboto Condensed Light"/>
                </a:rPr>
                <a:t>This statement indicates that the work marked with it is subject to copyright</a:t>
              </a:r>
              <a:endParaRPr i="0" sz="1400" u="none" cap="none" strike="noStrike">
                <a:solidFill>
                  <a:srgbClr val="414042"/>
                </a:solidFill>
                <a:latin typeface="Roboto Condensed Light"/>
                <a:ea typeface="Roboto Condensed Light"/>
                <a:cs typeface="Roboto Condensed Light"/>
                <a:sym typeface="Roboto Condensed Light"/>
              </a:endParaRPr>
            </a:p>
          </p:txBody>
        </p:sp>
      </p:grpSp>
      <p:grpSp>
        <p:nvGrpSpPr>
          <p:cNvPr id="410" name="Google Shape;410;p56"/>
          <p:cNvGrpSpPr/>
          <p:nvPr/>
        </p:nvGrpSpPr>
        <p:grpSpPr>
          <a:xfrm>
            <a:off x="507492" y="1924351"/>
            <a:ext cx="8281910" cy="592425"/>
            <a:chOff x="1353312" y="5131602"/>
            <a:chExt cx="22085094" cy="1579800"/>
          </a:xfrm>
        </p:grpSpPr>
        <p:pic>
          <p:nvPicPr>
            <p:cNvPr descr="InC-EU-ORPHAN.dark-white-interior-blue-type.png" id="411" name="Google Shape;411;p56"/>
            <p:cNvPicPr preferRelativeResize="0"/>
            <p:nvPr/>
          </p:nvPicPr>
          <p:blipFill rotWithShape="1">
            <a:blip r:embed="rId4">
              <a:alphaModFix/>
            </a:blip>
            <a:srcRect b="0" l="0" r="0" t="0"/>
            <a:stretch/>
          </p:blipFill>
          <p:spPr>
            <a:xfrm>
              <a:off x="1353312" y="5426757"/>
              <a:ext cx="4772744" cy="1270002"/>
            </a:xfrm>
            <a:prstGeom prst="rect">
              <a:avLst/>
            </a:prstGeom>
            <a:noFill/>
            <a:ln>
              <a:noFill/>
            </a:ln>
          </p:spPr>
        </p:pic>
        <p:sp>
          <p:nvSpPr>
            <p:cNvPr id="412" name="Google Shape;412;p56"/>
            <p:cNvSpPr/>
            <p:nvPr/>
          </p:nvSpPr>
          <p:spPr>
            <a:xfrm>
              <a:off x="8867106" y="5131602"/>
              <a:ext cx="14571300" cy="15798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lang="en-GB">
                  <a:solidFill>
                    <a:srgbClr val="414042"/>
                  </a:solidFill>
                  <a:latin typeface="Roboto Condensed Light"/>
                  <a:ea typeface="Roboto Condensed Light"/>
                  <a:cs typeface="Roboto Condensed Light"/>
                  <a:sym typeface="Roboto Condensed Light"/>
                </a:rPr>
                <a:t>This statement indicates that the work marked with it has been identified as an orphan work under the conditions of the European directive.</a:t>
              </a:r>
              <a:endParaRPr i="0" sz="1400" u="none" cap="none" strike="noStrike">
                <a:solidFill>
                  <a:srgbClr val="414042"/>
                </a:solidFill>
                <a:latin typeface="Roboto Condensed Light"/>
                <a:ea typeface="Roboto Condensed Light"/>
                <a:cs typeface="Roboto Condensed Light"/>
                <a:sym typeface="Roboto Condensed Light"/>
              </a:endParaRPr>
            </a:p>
          </p:txBody>
        </p:sp>
      </p:grpSp>
      <p:grpSp>
        <p:nvGrpSpPr>
          <p:cNvPr id="413" name="Google Shape;413;p56"/>
          <p:cNvGrpSpPr/>
          <p:nvPr/>
        </p:nvGrpSpPr>
        <p:grpSpPr>
          <a:xfrm>
            <a:off x="507492" y="2600365"/>
            <a:ext cx="8281910" cy="592425"/>
            <a:chOff x="1353312" y="6934308"/>
            <a:chExt cx="22085094" cy="1579800"/>
          </a:xfrm>
        </p:grpSpPr>
        <p:pic>
          <p:nvPicPr>
            <p:cNvPr descr="InC-UNKNOWN.dark-white-interior-blue-type.png" id="414" name="Google Shape;414;p56"/>
            <p:cNvPicPr preferRelativeResize="0"/>
            <p:nvPr/>
          </p:nvPicPr>
          <p:blipFill rotWithShape="1">
            <a:blip r:embed="rId5">
              <a:alphaModFix/>
            </a:blip>
            <a:srcRect b="0" l="0" r="0" t="0"/>
            <a:stretch/>
          </p:blipFill>
          <p:spPr>
            <a:xfrm>
              <a:off x="1353312" y="7214477"/>
              <a:ext cx="5889115" cy="1270002"/>
            </a:xfrm>
            <a:prstGeom prst="rect">
              <a:avLst/>
            </a:prstGeom>
            <a:noFill/>
            <a:ln>
              <a:noFill/>
            </a:ln>
          </p:spPr>
        </p:pic>
        <p:sp>
          <p:nvSpPr>
            <p:cNvPr id="415" name="Google Shape;415;p56"/>
            <p:cNvSpPr/>
            <p:nvPr/>
          </p:nvSpPr>
          <p:spPr>
            <a:xfrm>
              <a:off x="8867106" y="6934308"/>
              <a:ext cx="14571300" cy="15798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lang="en-GB">
                  <a:solidFill>
                    <a:srgbClr val="414042"/>
                  </a:solidFill>
                  <a:latin typeface="Roboto Condensed Light"/>
                  <a:ea typeface="Roboto Condensed Light"/>
                  <a:cs typeface="Roboto Condensed Light"/>
                  <a:sym typeface="Roboto Condensed Light"/>
                </a:rPr>
                <a:t>This statement indicates that the work marked with it is subject to copyright, but the rightsholder is either unknown or cannot be located.</a:t>
              </a:r>
              <a:endParaRPr i="0" sz="1400" u="none" cap="none" strike="noStrike">
                <a:solidFill>
                  <a:srgbClr val="414042"/>
                </a:solidFill>
                <a:latin typeface="Roboto Condensed Light"/>
                <a:ea typeface="Roboto Condensed Light"/>
                <a:cs typeface="Roboto Condensed Light"/>
                <a:sym typeface="Roboto Condensed Light"/>
              </a:endParaRPr>
            </a:p>
          </p:txBody>
        </p:sp>
      </p:grpSp>
      <p:grpSp>
        <p:nvGrpSpPr>
          <p:cNvPr id="416" name="Google Shape;416;p56"/>
          <p:cNvGrpSpPr/>
          <p:nvPr/>
        </p:nvGrpSpPr>
        <p:grpSpPr>
          <a:xfrm>
            <a:off x="507492" y="3296188"/>
            <a:ext cx="8281910" cy="592425"/>
            <a:chOff x="1353312" y="8789834"/>
            <a:chExt cx="22085094" cy="1579800"/>
          </a:xfrm>
        </p:grpSpPr>
        <p:pic>
          <p:nvPicPr>
            <p:cNvPr descr="InC-EDUCATIONAL.dark-white-interior-blue-type.png" id="417" name="Google Shape;417;p56"/>
            <p:cNvPicPr preferRelativeResize="0"/>
            <p:nvPr/>
          </p:nvPicPr>
          <p:blipFill rotWithShape="1">
            <a:blip r:embed="rId6">
              <a:alphaModFix/>
            </a:blip>
            <a:srcRect b="0" l="0" r="0" t="0"/>
            <a:stretch/>
          </p:blipFill>
          <p:spPr>
            <a:xfrm>
              <a:off x="1353312" y="9005247"/>
              <a:ext cx="5889115" cy="1270002"/>
            </a:xfrm>
            <a:prstGeom prst="rect">
              <a:avLst/>
            </a:prstGeom>
            <a:noFill/>
            <a:ln>
              <a:noFill/>
            </a:ln>
          </p:spPr>
        </p:pic>
        <p:sp>
          <p:nvSpPr>
            <p:cNvPr id="418" name="Google Shape;418;p56"/>
            <p:cNvSpPr/>
            <p:nvPr/>
          </p:nvSpPr>
          <p:spPr>
            <a:xfrm>
              <a:off x="8867106" y="8789834"/>
              <a:ext cx="14571300" cy="15798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lang="en-GB">
                  <a:solidFill>
                    <a:srgbClr val="414042"/>
                  </a:solidFill>
                  <a:latin typeface="Roboto Condensed Light"/>
                  <a:ea typeface="Roboto Condensed Light"/>
                  <a:cs typeface="Roboto Condensed Light"/>
                  <a:sym typeface="Roboto Condensed Light"/>
                </a:rPr>
                <a:t>This statement indicates that the work marked with it is subject to copyright, but its use for educational purposes is permitted without additional permission.</a:t>
              </a:r>
              <a:endParaRPr i="0" sz="1400" u="none" cap="none" strike="noStrike">
                <a:solidFill>
                  <a:srgbClr val="414042"/>
                </a:solidFill>
                <a:latin typeface="Roboto Condensed Light"/>
                <a:ea typeface="Roboto Condensed Light"/>
                <a:cs typeface="Roboto Condensed Light"/>
                <a:sym typeface="Roboto Condensed Light"/>
              </a:endParaRPr>
            </a:p>
          </p:txBody>
        </p:sp>
      </p:grpSp>
      <p:grpSp>
        <p:nvGrpSpPr>
          <p:cNvPr id="419" name="Google Shape;419;p56"/>
          <p:cNvGrpSpPr/>
          <p:nvPr/>
        </p:nvGrpSpPr>
        <p:grpSpPr>
          <a:xfrm>
            <a:off x="507492" y="3977063"/>
            <a:ext cx="8122383" cy="592425"/>
            <a:chOff x="1353312" y="10605500"/>
            <a:chExt cx="21659688" cy="1579800"/>
          </a:xfrm>
        </p:grpSpPr>
        <p:pic>
          <p:nvPicPr>
            <p:cNvPr descr="InC-NONCOMMERCIAL.dark-white-interior-blue-type.png" id="420" name="Google Shape;420;p56"/>
            <p:cNvPicPr preferRelativeResize="0"/>
            <p:nvPr/>
          </p:nvPicPr>
          <p:blipFill rotWithShape="1">
            <a:blip r:embed="rId7">
              <a:alphaModFix/>
            </a:blip>
            <a:srcRect b="0" l="0" r="0" t="0"/>
            <a:stretch/>
          </p:blipFill>
          <p:spPr>
            <a:xfrm>
              <a:off x="1353312" y="10796017"/>
              <a:ext cx="6810888" cy="1270002"/>
            </a:xfrm>
            <a:prstGeom prst="rect">
              <a:avLst/>
            </a:prstGeom>
            <a:noFill/>
            <a:ln>
              <a:noFill/>
            </a:ln>
          </p:spPr>
        </p:pic>
        <p:sp>
          <p:nvSpPr>
            <p:cNvPr id="421" name="Google Shape;421;p56"/>
            <p:cNvSpPr/>
            <p:nvPr/>
          </p:nvSpPr>
          <p:spPr>
            <a:xfrm>
              <a:off x="8867100" y="10605500"/>
              <a:ext cx="14145900" cy="15798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lang="en-GB">
                  <a:solidFill>
                    <a:srgbClr val="414042"/>
                  </a:solidFill>
                  <a:latin typeface="Roboto Condensed Light"/>
                  <a:ea typeface="Roboto Condensed Light"/>
                  <a:cs typeface="Roboto Condensed Light"/>
                  <a:sym typeface="Roboto Condensed Light"/>
                </a:rPr>
                <a:t>This statement indicates that the work marked with it is subject to copyright, but its use for non-commercial purposes is permitted without additional permission.</a:t>
              </a:r>
              <a:endParaRPr sz="700">
                <a:latin typeface="Roboto Condensed Light"/>
                <a:ea typeface="Roboto Condensed Light"/>
                <a:cs typeface="Roboto Condensed Light"/>
                <a:sym typeface="Roboto Condensed Light"/>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500"/>
                                        <p:tgtEl>
                                          <p:spTgt spid="40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500"/>
                                        <p:tgtEl>
                                          <p:spTgt spid="41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500"/>
                                        <p:tgtEl>
                                          <p:spTgt spid="413"/>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500"/>
                                        <p:tgtEl>
                                          <p:spTgt spid="416"/>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5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7"/>
          <p:cNvSpPr/>
          <p:nvPr/>
        </p:nvSpPr>
        <p:spPr>
          <a:xfrm>
            <a:off x="507488" y="492769"/>
            <a:ext cx="8568300" cy="3849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48CC8"/>
              </a:buClr>
              <a:buSzPts val="2300"/>
              <a:buFont typeface="Helvetica Neue"/>
              <a:buNone/>
            </a:pPr>
            <a:r>
              <a:rPr b="1" lang="en-GB" sz="2300">
                <a:solidFill>
                  <a:srgbClr val="048CC8"/>
                </a:solidFill>
                <a:latin typeface="Comfortaa"/>
                <a:ea typeface="Comfortaa"/>
                <a:cs typeface="Comfortaa"/>
                <a:sym typeface="Comfortaa"/>
              </a:rPr>
              <a:t>Out-of-Copyright Statements</a:t>
            </a:r>
            <a:endParaRPr sz="500">
              <a:latin typeface="Comfortaa"/>
              <a:ea typeface="Comfortaa"/>
              <a:cs typeface="Comfortaa"/>
              <a:sym typeface="Comfortaa"/>
            </a:endParaRPr>
          </a:p>
        </p:txBody>
      </p:sp>
      <p:grpSp>
        <p:nvGrpSpPr>
          <p:cNvPr id="427" name="Google Shape;427;p57"/>
          <p:cNvGrpSpPr/>
          <p:nvPr/>
        </p:nvGrpSpPr>
        <p:grpSpPr>
          <a:xfrm>
            <a:off x="507492" y="2743894"/>
            <a:ext cx="8392046" cy="690750"/>
            <a:chOff x="1353312" y="7317051"/>
            <a:chExt cx="22378788" cy="1842000"/>
          </a:xfrm>
        </p:grpSpPr>
        <p:sp>
          <p:nvSpPr>
            <p:cNvPr id="428" name="Google Shape;428;p57"/>
            <p:cNvSpPr/>
            <p:nvPr/>
          </p:nvSpPr>
          <p:spPr>
            <a:xfrm>
              <a:off x="8867100" y="7317051"/>
              <a:ext cx="14865000" cy="18420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lang="en-GB">
                  <a:solidFill>
                    <a:srgbClr val="414042"/>
                  </a:solidFill>
                  <a:latin typeface="Roboto Condensed Light"/>
                  <a:ea typeface="Roboto Condensed Light"/>
                  <a:cs typeface="Roboto Condensed Light"/>
                  <a:sym typeface="Roboto Condensed Light"/>
                </a:rPr>
                <a:t>This statement indicates that the work marked with it is in the public domain, but the organization that published it has contractually imposed usage restrictions.</a:t>
              </a:r>
              <a:endParaRPr i="0" sz="1400" u="none" cap="none" strike="noStrike">
                <a:solidFill>
                  <a:srgbClr val="414042"/>
                </a:solidFill>
                <a:latin typeface="Roboto Condensed Light"/>
                <a:ea typeface="Roboto Condensed Light"/>
                <a:cs typeface="Roboto Condensed Light"/>
                <a:sym typeface="Roboto Condensed Light"/>
              </a:endParaRPr>
            </a:p>
          </p:txBody>
        </p:sp>
        <p:pic>
          <p:nvPicPr>
            <p:cNvPr descr="NoC-CONTRACTUAL.dark-white-interior-blue-type.png" id="429" name="Google Shape;429;p57"/>
            <p:cNvPicPr preferRelativeResize="0"/>
            <p:nvPr/>
          </p:nvPicPr>
          <p:blipFill rotWithShape="1">
            <a:blip r:embed="rId3">
              <a:alphaModFix/>
            </a:blip>
            <a:srcRect b="0" l="0" r="0" t="0"/>
            <a:stretch/>
          </p:blipFill>
          <p:spPr>
            <a:xfrm>
              <a:off x="1353312" y="7519277"/>
              <a:ext cx="5653550" cy="1270002"/>
            </a:xfrm>
            <a:prstGeom prst="rect">
              <a:avLst/>
            </a:prstGeom>
            <a:noFill/>
            <a:ln>
              <a:noFill/>
            </a:ln>
          </p:spPr>
        </p:pic>
      </p:grpSp>
      <p:grpSp>
        <p:nvGrpSpPr>
          <p:cNvPr id="430" name="Google Shape;430;p57"/>
          <p:cNvGrpSpPr/>
          <p:nvPr/>
        </p:nvGrpSpPr>
        <p:grpSpPr>
          <a:xfrm>
            <a:off x="507492" y="1309388"/>
            <a:ext cx="8314086" cy="777150"/>
            <a:chOff x="1353312" y="3491700"/>
            <a:chExt cx="22170895" cy="2072400"/>
          </a:xfrm>
        </p:grpSpPr>
        <p:sp>
          <p:nvSpPr>
            <p:cNvPr id="431" name="Google Shape;431;p57"/>
            <p:cNvSpPr/>
            <p:nvPr/>
          </p:nvSpPr>
          <p:spPr>
            <a:xfrm>
              <a:off x="8867107" y="3491700"/>
              <a:ext cx="14657100" cy="20724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lang="en-GB">
                  <a:solidFill>
                    <a:srgbClr val="414042"/>
                  </a:solidFill>
                  <a:latin typeface="Roboto Condensed Light"/>
                  <a:ea typeface="Roboto Condensed Light"/>
                  <a:cs typeface="Roboto Condensed Light"/>
                  <a:sym typeface="Roboto Condensed Light"/>
                </a:rPr>
                <a:t>This statement indicates that the work marked with it is in the public domain, but the organization that published it has contractually allowed its use only for non-commercial purposes.</a:t>
              </a:r>
              <a:endParaRPr i="0" sz="1400" u="none" cap="none" strike="noStrike">
                <a:solidFill>
                  <a:srgbClr val="414042"/>
                </a:solidFill>
                <a:latin typeface="Roboto Condensed Light"/>
                <a:ea typeface="Roboto Condensed Light"/>
                <a:cs typeface="Roboto Condensed Light"/>
                <a:sym typeface="Roboto Condensed Light"/>
              </a:endParaRPr>
            </a:p>
          </p:txBody>
        </p:sp>
        <p:pic>
          <p:nvPicPr>
            <p:cNvPr descr="NoC-NONCOMMERCIAL.dark-white-interior-blue-type.png" id="432" name="Google Shape;432;p57"/>
            <p:cNvPicPr preferRelativeResize="0"/>
            <p:nvPr/>
          </p:nvPicPr>
          <p:blipFill rotWithShape="1">
            <a:blip r:embed="rId4">
              <a:alphaModFix/>
            </a:blip>
            <a:srcRect b="0" l="0" r="0" t="0"/>
            <a:stretch/>
          </p:blipFill>
          <p:spPr>
            <a:xfrm>
              <a:off x="1353312" y="3635989"/>
              <a:ext cx="6810888" cy="1270002"/>
            </a:xfrm>
            <a:prstGeom prst="rect">
              <a:avLst/>
            </a:prstGeom>
            <a:noFill/>
            <a:ln>
              <a:noFill/>
            </a:ln>
          </p:spPr>
        </p:pic>
      </p:grpSp>
      <p:grpSp>
        <p:nvGrpSpPr>
          <p:cNvPr id="433" name="Google Shape;433;p57"/>
          <p:cNvGrpSpPr/>
          <p:nvPr/>
        </p:nvGrpSpPr>
        <p:grpSpPr>
          <a:xfrm>
            <a:off x="507492" y="1810050"/>
            <a:ext cx="8392045" cy="777150"/>
            <a:chOff x="1353312" y="4826799"/>
            <a:chExt cx="22378788" cy="2072400"/>
          </a:xfrm>
        </p:grpSpPr>
        <p:sp>
          <p:nvSpPr>
            <p:cNvPr id="434" name="Google Shape;434;p57"/>
            <p:cNvSpPr/>
            <p:nvPr/>
          </p:nvSpPr>
          <p:spPr>
            <a:xfrm>
              <a:off x="8867100" y="4826799"/>
              <a:ext cx="14865000" cy="20724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t/>
              </a:r>
              <a:endParaRPr i="0" sz="1400" u="none" cap="none" strike="noStrike">
                <a:solidFill>
                  <a:srgbClr val="414042"/>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414042"/>
                </a:buClr>
                <a:buSzPts val="1200"/>
                <a:buFont typeface="Helvetica Neue"/>
                <a:buNone/>
              </a:pPr>
              <a:r>
                <a:rPr lang="en-GB">
                  <a:solidFill>
                    <a:srgbClr val="414042"/>
                  </a:solidFill>
                  <a:latin typeface="Roboto Condensed Light"/>
                  <a:ea typeface="Roboto Condensed Light"/>
                  <a:cs typeface="Roboto Condensed Light"/>
                  <a:sym typeface="Roboto Condensed Light"/>
                </a:rPr>
                <a:t>This statement indicates that the work marked with it is in the public domain, but there are other types of usage restrictions.</a:t>
              </a:r>
              <a:endParaRPr i="0" sz="1400" u="none" cap="none" strike="noStrike">
                <a:solidFill>
                  <a:srgbClr val="414042"/>
                </a:solidFill>
                <a:latin typeface="Roboto Condensed Light"/>
                <a:ea typeface="Roboto Condensed Light"/>
                <a:cs typeface="Roboto Condensed Light"/>
                <a:sym typeface="Roboto Condensed Light"/>
              </a:endParaRPr>
            </a:p>
          </p:txBody>
        </p:sp>
        <p:pic>
          <p:nvPicPr>
            <p:cNvPr descr="NoC-OTHER.dark-white-interior-blue-type.png" id="435" name="Google Shape;435;p57"/>
            <p:cNvPicPr preferRelativeResize="0"/>
            <p:nvPr/>
          </p:nvPicPr>
          <p:blipFill rotWithShape="1">
            <a:blip r:embed="rId5">
              <a:alphaModFix/>
            </a:blip>
            <a:srcRect b="0" l="0" r="0" t="0"/>
            <a:stretch/>
          </p:blipFill>
          <p:spPr>
            <a:xfrm>
              <a:off x="1353312" y="5576107"/>
              <a:ext cx="5540888" cy="1270002"/>
            </a:xfrm>
            <a:prstGeom prst="rect">
              <a:avLst/>
            </a:prstGeom>
            <a:noFill/>
            <a:ln>
              <a:noFill/>
            </a:ln>
          </p:spPr>
        </p:pic>
      </p:grpSp>
      <p:grpSp>
        <p:nvGrpSpPr>
          <p:cNvPr id="436" name="Google Shape;436;p57"/>
          <p:cNvGrpSpPr/>
          <p:nvPr/>
        </p:nvGrpSpPr>
        <p:grpSpPr>
          <a:xfrm>
            <a:off x="507492" y="3239040"/>
            <a:ext cx="8392045" cy="785629"/>
            <a:chOff x="1353312" y="8637439"/>
            <a:chExt cx="22378788" cy="2095010"/>
          </a:xfrm>
        </p:grpSpPr>
        <p:sp>
          <p:nvSpPr>
            <p:cNvPr id="437" name="Google Shape;437;p57"/>
            <p:cNvSpPr/>
            <p:nvPr/>
          </p:nvSpPr>
          <p:spPr>
            <a:xfrm>
              <a:off x="8867100" y="8637439"/>
              <a:ext cx="14865000" cy="20724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t/>
              </a:r>
              <a:endParaRPr i="0" sz="1400" u="none" cap="none" strike="noStrike">
                <a:solidFill>
                  <a:srgbClr val="414042"/>
                </a:solidFill>
                <a:latin typeface="Roboto Condensed Light"/>
                <a:ea typeface="Roboto Condensed Light"/>
                <a:cs typeface="Roboto Condensed Light"/>
                <a:sym typeface="Roboto Condensed Light"/>
              </a:endParaRPr>
            </a:p>
            <a:p>
              <a:pPr indent="0" lvl="0" marL="0" marR="0" rtl="0" algn="l">
                <a:lnSpc>
                  <a:spcPct val="100000"/>
                </a:lnSpc>
                <a:spcBef>
                  <a:spcPts val="0"/>
                </a:spcBef>
                <a:spcAft>
                  <a:spcPts val="0"/>
                </a:spcAft>
                <a:buClr>
                  <a:srgbClr val="414042"/>
                </a:buClr>
                <a:buSzPts val="1200"/>
                <a:buFont typeface="Helvetica Neue"/>
                <a:buNone/>
              </a:pPr>
              <a:r>
                <a:rPr lang="en-GB">
                  <a:solidFill>
                    <a:srgbClr val="414042"/>
                  </a:solidFill>
                  <a:latin typeface="Roboto Condensed Light"/>
                  <a:ea typeface="Roboto Condensed Light"/>
                  <a:cs typeface="Roboto Condensed Light"/>
                  <a:sym typeface="Roboto Condensed Light"/>
                </a:rPr>
                <a:t>This statement indicates that the work marked with it is in the public domain in the United States, but its copyright status has not been assessed in other countries.</a:t>
              </a:r>
              <a:endParaRPr i="0" sz="1400" u="none" cap="none" strike="noStrike">
                <a:solidFill>
                  <a:srgbClr val="414042"/>
                </a:solidFill>
                <a:latin typeface="Roboto Condensed Light"/>
                <a:ea typeface="Roboto Condensed Light"/>
                <a:cs typeface="Roboto Condensed Light"/>
                <a:sym typeface="Roboto Condensed Light"/>
              </a:endParaRPr>
            </a:p>
          </p:txBody>
        </p:sp>
        <p:pic>
          <p:nvPicPr>
            <p:cNvPr descr="NoC-US.dark-white-interior-blue-type.png" id="438" name="Google Shape;438;p57"/>
            <p:cNvPicPr preferRelativeResize="0"/>
            <p:nvPr/>
          </p:nvPicPr>
          <p:blipFill rotWithShape="1">
            <a:blip r:embed="rId6">
              <a:alphaModFix/>
            </a:blip>
            <a:srcRect b="0" l="0" r="0" t="0"/>
            <a:stretch/>
          </p:blipFill>
          <p:spPr>
            <a:xfrm>
              <a:off x="1353312" y="9462447"/>
              <a:ext cx="5776453" cy="1270002"/>
            </a:xfrm>
            <a:prstGeom prst="rect">
              <a:avLst/>
            </a:prstGeom>
            <a:noFill/>
            <a:ln>
              <a:noFill/>
            </a:ln>
          </p:spPr>
        </p:pic>
      </p:grpSp>
      <p:pic>
        <p:nvPicPr>
          <p:cNvPr descr="Screen Shot 2017-10-31 at 14.47.03 copy.png" id="439" name="Google Shape;439;p57"/>
          <p:cNvPicPr preferRelativeResize="0"/>
          <p:nvPr/>
        </p:nvPicPr>
        <p:blipFill rotWithShape="1">
          <a:blip r:embed="rId7">
            <a:alphaModFix/>
          </a:blip>
          <a:srcRect b="0" l="0" r="0" t="0"/>
          <a:stretch/>
        </p:blipFill>
        <p:spPr>
          <a:xfrm>
            <a:off x="507496" y="4445896"/>
            <a:ext cx="485230" cy="47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500"/>
                                        <p:tgtEl>
                                          <p:spTgt spid="43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500"/>
                                        <p:tgtEl>
                                          <p:spTgt spid="43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500"/>
                                        <p:tgtEl>
                                          <p:spTgt spid="427"/>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500"/>
                                        <p:tgtEl>
                                          <p:spTgt spid="4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8"/>
          <p:cNvSpPr/>
          <p:nvPr/>
        </p:nvSpPr>
        <p:spPr>
          <a:xfrm>
            <a:off x="502425" y="435050"/>
            <a:ext cx="6154500" cy="5001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48CC8"/>
              </a:buClr>
              <a:buSzPts val="3000"/>
              <a:buFont typeface="Helvetica Neue"/>
              <a:buNone/>
            </a:pPr>
            <a:r>
              <a:rPr b="1" lang="en-GB" sz="2300">
                <a:solidFill>
                  <a:srgbClr val="048CC8"/>
                </a:solidFill>
                <a:latin typeface="Comfortaa"/>
                <a:ea typeface="Comfortaa"/>
                <a:cs typeface="Comfortaa"/>
                <a:sym typeface="Comfortaa"/>
              </a:rPr>
              <a:t>Other Rights Statements</a:t>
            </a:r>
            <a:endParaRPr b="1" i="0" sz="2300" u="none" cap="none" strike="noStrike">
              <a:solidFill>
                <a:srgbClr val="048CC8"/>
              </a:solidFill>
              <a:latin typeface="Comfortaa"/>
              <a:ea typeface="Comfortaa"/>
              <a:cs typeface="Comfortaa"/>
              <a:sym typeface="Comfortaa"/>
            </a:endParaRPr>
          </a:p>
        </p:txBody>
      </p:sp>
      <p:grpSp>
        <p:nvGrpSpPr>
          <p:cNvPr id="445" name="Google Shape;445;p58"/>
          <p:cNvGrpSpPr/>
          <p:nvPr/>
        </p:nvGrpSpPr>
        <p:grpSpPr>
          <a:xfrm>
            <a:off x="506181" y="2124376"/>
            <a:ext cx="8082181" cy="592425"/>
            <a:chOff x="1349817" y="5665004"/>
            <a:chExt cx="21552483" cy="1579800"/>
          </a:xfrm>
        </p:grpSpPr>
        <p:sp>
          <p:nvSpPr>
            <p:cNvPr id="446" name="Google Shape;446;p58"/>
            <p:cNvSpPr/>
            <p:nvPr/>
          </p:nvSpPr>
          <p:spPr>
            <a:xfrm>
              <a:off x="8867100" y="5665004"/>
              <a:ext cx="14035200" cy="15798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lang="en-GB" sz="1500">
                  <a:solidFill>
                    <a:srgbClr val="414042"/>
                  </a:solidFill>
                  <a:latin typeface="Roboto Condensed Light"/>
                  <a:ea typeface="Roboto Condensed Light"/>
                  <a:cs typeface="Roboto Condensed Light"/>
                  <a:sym typeface="Roboto Condensed Light"/>
                </a:rPr>
                <a:t>This designation indicates that the data provider has examined the copyright status of the work but was unable to determine it.</a:t>
              </a:r>
              <a:endParaRPr i="0" sz="1500" u="none" cap="none" strike="noStrike">
                <a:solidFill>
                  <a:srgbClr val="414042"/>
                </a:solidFill>
                <a:latin typeface="Roboto Condensed Light"/>
                <a:ea typeface="Roboto Condensed Light"/>
                <a:cs typeface="Roboto Condensed Light"/>
                <a:sym typeface="Roboto Condensed Light"/>
              </a:endParaRPr>
            </a:p>
          </p:txBody>
        </p:sp>
        <p:pic>
          <p:nvPicPr>
            <p:cNvPr descr="Other-UNDETERMINED.dark-white-interior-blue-type.png" id="447" name="Google Shape;447;p58"/>
            <p:cNvPicPr preferRelativeResize="0"/>
            <p:nvPr/>
          </p:nvPicPr>
          <p:blipFill rotWithShape="1">
            <a:blip r:embed="rId3">
              <a:alphaModFix/>
            </a:blip>
            <a:srcRect b="0" l="0" r="0" t="0"/>
            <a:stretch/>
          </p:blipFill>
          <p:spPr>
            <a:xfrm>
              <a:off x="1349817" y="5804707"/>
              <a:ext cx="5960808" cy="1270002"/>
            </a:xfrm>
            <a:prstGeom prst="rect">
              <a:avLst/>
            </a:prstGeom>
            <a:noFill/>
            <a:ln>
              <a:noFill/>
            </a:ln>
          </p:spPr>
        </p:pic>
      </p:grpSp>
      <p:grpSp>
        <p:nvGrpSpPr>
          <p:cNvPr id="448" name="Google Shape;448;p58"/>
          <p:cNvGrpSpPr/>
          <p:nvPr/>
        </p:nvGrpSpPr>
        <p:grpSpPr>
          <a:xfrm>
            <a:off x="507492" y="2943266"/>
            <a:ext cx="8080871" cy="592425"/>
            <a:chOff x="1353312" y="7848708"/>
            <a:chExt cx="21548988" cy="1579800"/>
          </a:xfrm>
        </p:grpSpPr>
        <p:sp>
          <p:nvSpPr>
            <p:cNvPr id="449" name="Google Shape;449;p58"/>
            <p:cNvSpPr/>
            <p:nvPr/>
          </p:nvSpPr>
          <p:spPr>
            <a:xfrm>
              <a:off x="8867100" y="7848708"/>
              <a:ext cx="14035200" cy="15798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lang="en-GB" sz="1500">
                  <a:solidFill>
                    <a:srgbClr val="414042"/>
                  </a:solidFill>
                  <a:latin typeface="Roboto Condensed Light"/>
                  <a:ea typeface="Roboto Condensed Light"/>
                  <a:cs typeface="Roboto Condensed Light"/>
                  <a:sym typeface="Roboto Condensed Light"/>
                </a:rPr>
                <a:t>This designation indicates that the data provider believes that the work is free of copyright and related rights, but this has not been confirmed with certainty.</a:t>
              </a:r>
              <a:endParaRPr i="0" sz="1500" u="none" cap="none" strike="noStrike">
                <a:solidFill>
                  <a:srgbClr val="414042"/>
                </a:solidFill>
                <a:latin typeface="Roboto Condensed Light"/>
                <a:ea typeface="Roboto Condensed Light"/>
                <a:cs typeface="Roboto Condensed Light"/>
                <a:sym typeface="Roboto Condensed Light"/>
              </a:endParaRPr>
            </a:p>
          </p:txBody>
        </p:sp>
        <p:pic>
          <p:nvPicPr>
            <p:cNvPr descr="Other-UNKNOWN.dark-white-interior-blue-type.png" id="450" name="Google Shape;450;p58"/>
            <p:cNvPicPr preferRelativeResize="0"/>
            <p:nvPr/>
          </p:nvPicPr>
          <p:blipFill rotWithShape="1">
            <a:blip r:embed="rId4">
              <a:alphaModFix/>
            </a:blip>
            <a:srcRect b="0" l="0" r="0" t="0"/>
            <a:stretch/>
          </p:blipFill>
          <p:spPr>
            <a:xfrm>
              <a:off x="1353312" y="7976477"/>
              <a:ext cx="4731776" cy="1270002"/>
            </a:xfrm>
            <a:prstGeom prst="rect">
              <a:avLst/>
            </a:prstGeom>
            <a:noFill/>
            <a:ln>
              <a:noFill/>
            </a:ln>
          </p:spPr>
        </p:pic>
      </p:grpSp>
      <p:grpSp>
        <p:nvGrpSpPr>
          <p:cNvPr id="451" name="Google Shape;451;p58"/>
          <p:cNvGrpSpPr/>
          <p:nvPr/>
        </p:nvGrpSpPr>
        <p:grpSpPr>
          <a:xfrm>
            <a:off x="505890" y="1362351"/>
            <a:ext cx="8082473" cy="484327"/>
            <a:chOff x="1349040" y="3632937"/>
            <a:chExt cx="21553260" cy="1291538"/>
          </a:xfrm>
        </p:grpSpPr>
        <p:sp>
          <p:nvSpPr>
            <p:cNvPr id="452" name="Google Shape;452;p58"/>
            <p:cNvSpPr/>
            <p:nvPr/>
          </p:nvSpPr>
          <p:spPr>
            <a:xfrm>
              <a:off x="8867100" y="3836975"/>
              <a:ext cx="14035200" cy="10875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lang="en-GB" sz="1500">
                  <a:solidFill>
                    <a:srgbClr val="414042"/>
                  </a:solidFill>
                  <a:latin typeface="Roboto Condensed Light"/>
                  <a:ea typeface="Roboto Condensed Light"/>
                  <a:cs typeface="Roboto Condensed Light"/>
                  <a:sym typeface="Roboto Condensed Light"/>
                </a:rPr>
                <a:t>This designation indicates that the data provider has not examined the copyright status of the work.</a:t>
              </a:r>
              <a:endParaRPr i="0" sz="1500" u="none" cap="none" strike="noStrike">
                <a:solidFill>
                  <a:srgbClr val="414042"/>
                </a:solidFill>
                <a:latin typeface="Roboto Condensed Light"/>
                <a:ea typeface="Roboto Condensed Light"/>
                <a:cs typeface="Roboto Condensed Light"/>
                <a:sym typeface="Roboto Condensed Light"/>
              </a:endParaRPr>
            </a:p>
          </p:txBody>
        </p:sp>
        <p:pic>
          <p:nvPicPr>
            <p:cNvPr descr="Other-NOTEVALUATED.dark-white-interior-blue-type.png" id="453" name="Google Shape;453;p58"/>
            <p:cNvPicPr preferRelativeResize="0"/>
            <p:nvPr/>
          </p:nvPicPr>
          <p:blipFill rotWithShape="1">
            <a:blip r:embed="rId5">
              <a:alphaModFix/>
            </a:blip>
            <a:srcRect b="0" l="0" r="0" t="0"/>
            <a:stretch/>
          </p:blipFill>
          <p:spPr>
            <a:xfrm>
              <a:off x="1349040" y="3632937"/>
              <a:ext cx="6083712" cy="1270002"/>
            </a:xfrm>
            <a:prstGeom prst="rect">
              <a:avLst/>
            </a:prstGeom>
            <a:noFill/>
            <a:ln>
              <a:noFill/>
            </a:ln>
          </p:spPr>
        </p:pic>
      </p:grpSp>
      <p:pic>
        <p:nvPicPr>
          <p:cNvPr descr="Screen Shot 2017-10-31 at 14.47.03 copy.png" id="454" name="Google Shape;454;p58"/>
          <p:cNvPicPr preferRelativeResize="0"/>
          <p:nvPr/>
        </p:nvPicPr>
        <p:blipFill rotWithShape="1">
          <a:blip r:embed="rId6">
            <a:alphaModFix/>
          </a:blip>
          <a:srcRect b="0" l="0" r="0" t="0"/>
          <a:stretch/>
        </p:blipFill>
        <p:spPr>
          <a:xfrm>
            <a:off x="508416" y="4437338"/>
            <a:ext cx="509616" cy="500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500"/>
                                        <p:tgtEl>
                                          <p:spTgt spid="45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500"/>
                                        <p:tgtEl>
                                          <p:spTgt spid="44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5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9"/>
          <p:cNvSpPr/>
          <p:nvPr/>
        </p:nvSpPr>
        <p:spPr>
          <a:xfrm>
            <a:off x="507488" y="461025"/>
            <a:ext cx="8636400" cy="4482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48CC8"/>
              </a:buClr>
              <a:buSzPts val="2700"/>
              <a:buFont typeface="PT Sans"/>
              <a:buNone/>
            </a:pPr>
            <a:r>
              <a:rPr b="1" lang="en-GB" sz="2300">
                <a:solidFill>
                  <a:srgbClr val="048CC8"/>
                </a:solidFill>
                <a:latin typeface="Comfortaa"/>
                <a:ea typeface="Comfortaa"/>
                <a:cs typeface="Comfortaa"/>
                <a:sym typeface="Comfortaa"/>
              </a:rPr>
              <a:t>Implementation of RS.org by Academic Libraries </a:t>
            </a:r>
            <a:endParaRPr sz="2300">
              <a:latin typeface="Comfortaa"/>
              <a:ea typeface="Comfortaa"/>
              <a:cs typeface="Comfortaa"/>
              <a:sym typeface="Comfortaa"/>
            </a:endParaRPr>
          </a:p>
        </p:txBody>
      </p:sp>
      <p:grpSp>
        <p:nvGrpSpPr>
          <p:cNvPr id="460" name="Google Shape;460;p59"/>
          <p:cNvGrpSpPr/>
          <p:nvPr/>
        </p:nvGrpSpPr>
        <p:grpSpPr>
          <a:xfrm>
            <a:off x="435117" y="1455438"/>
            <a:ext cx="8273748" cy="592425"/>
            <a:chOff x="1162379" y="4099302"/>
            <a:chExt cx="22063328" cy="1579800"/>
          </a:xfrm>
        </p:grpSpPr>
        <p:pic>
          <p:nvPicPr>
            <p:cNvPr descr="InC-EU-ORPHAN.dark-white-interior-blue-type.png" id="461" name="Google Shape;461;p59"/>
            <p:cNvPicPr preferRelativeResize="0"/>
            <p:nvPr/>
          </p:nvPicPr>
          <p:blipFill rotWithShape="1">
            <a:blip r:embed="rId3">
              <a:alphaModFix/>
            </a:blip>
            <a:srcRect b="0" l="0" r="0" t="0"/>
            <a:stretch/>
          </p:blipFill>
          <p:spPr>
            <a:xfrm>
              <a:off x="1162379" y="4254224"/>
              <a:ext cx="4772744" cy="1270002"/>
            </a:xfrm>
            <a:prstGeom prst="rect">
              <a:avLst/>
            </a:prstGeom>
            <a:noFill/>
            <a:ln>
              <a:noFill/>
            </a:ln>
          </p:spPr>
        </p:pic>
        <p:sp>
          <p:nvSpPr>
            <p:cNvPr id="462" name="Google Shape;462;p59"/>
            <p:cNvSpPr/>
            <p:nvPr/>
          </p:nvSpPr>
          <p:spPr>
            <a:xfrm>
              <a:off x="8654406" y="4099302"/>
              <a:ext cx="14571300" cy="15798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lang="en-GB">
                  <a:solidFill>
                    <a:srgbClr val="414042"/>
                  </a:solidFill>
                  <a:latin typeface="Roboto Condensed Light"/>
                  <a:ea typeface="Roboto Condensed Light"/>
                  <a:cs typeface="Roboto Condensed Light"/>
                  <a:sym typeface="Roboto Condensed Light"/>
                </a:rPr>
                <a:t>This statement indicates that the work marked with it has been identified as an orphan work under the conditions of the European directive.</a:t>
              </a:r>
              <a:endParaRPr i="0" sz="1400" u="none" cap="none" strike="noStrike">
                <a:solidFill>
                  <a:srgbClr val="414042"/>
                </a:solidFill>
                <a:latin typeface="Roboto Condensed Light"/>
                <a:ea typeface="Roboto Condensed Light"/>
                <a:cs typeface="Roboto Condensed Light"/>
                <a:sym typeface="Roboto Condensed Light"/>
              </a:endParaRPr>
            </a:p>
          </p:txBody>
        </p:sp>
      </p:grpSp>
      <p:sp>
        <p:nvSpPr>
          <p:cNvPr id="463" name="Google Shape;463;p59"/>
          <p:cNvSpPr/>
          <p:nvPr/>
        </p:nvSpPr>
        <p:spPr>
          <a:xfrm>
            <a:off x="3245402" y="2454138"/>
            <a:ext cx="5464200" cy="5925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b="1" lang="en-GB">
                <a:solidFill>
                  <a:srgbClr val="414042"/>
                </a:solidFill>
                <a:latin typeface="Roboto Condensed"/>
                <a:ea typeface="Roboto Condensed"/>
                <a:cs typeface="Roboto Condensed"/>
                <a:sym typeface="Roboto Condensed"/>
              </a:rPr>
              <a:t>The work is </a:t>
            </a:r>
            <a:r>
              <a:rPr b="1" lang="en-GB">
                <a:solidFill>
                  <a:srgbClr val="414042"/>
                </a:solidFill>
                <a:latin typeface="Roboto Condensed"/>
                <a:ea typeface="Roboto Condensed"/>
                <a:cs typeface="Roboto Condensed"/>
                <a:sym typeface="Roboto Condensed"/>
              </a:rPr>
              <a:t>in Copyright, but available under the Out-of-Commerce-Works regime.</a:t>
            </a:r>
            <a:endParaRPr b="1">
              <a:solidFill>
                <a:srgbClr val="414042"/>
              </a:solidFill>
              <a:latin typeface="Roboto Condensed"/>
              <a:ea typeface="Roboto Condensed"/>
              <a:cs typeface="Roboto Condensed"/>
              <a:sym typeface="Roboto Condensed"/>
            </a:endParaRPr>
          </a:p>
        </p:txBody>
      </p:sp>
      <p:sp>
        <p:nvSpPr>
          <p:cNvPr id="464" name="Google Shape;464;p59"/>
          <p:cNvSpPr/>
          <p:nvPr/>
        </p:nvSpPr>
        <p:spPr>
          <a:xfrm>
            <a:off x="3245388" y="3077213"/>
            <a:ext cx="5304600" cy="592500"/>
          </a:xfrm>
          <a:prstGeom prst="rect">
            <a:avLst/>
          </a:prstGeom>
          <a:noFill/>
          <a:ln>
            <a:noFill/>
          </a:ln>
        </p:spPr>
        <p:txBody>
          <a:bodyPr anchorCtr="0" anchor="t" bIns="19050" lIns="19050" spcFirstLastPara="1" rIns="19050" wrap="square" tIns="19050">
            <a:noAutofit/>
          </a:bodyPr>
          <a:lstStyle/>
          <a:p>
            <a:pPr indent="0" lvl="0" marL="0" marR="0" rtl="0" algn="l">
              <a:lnSpc>
                <a:spcPct val="100000"/>
              </a:lnSpc>
              <a:spcBef>
                <a:spcPts val="0"/>
              </a:spcBef>
              <a:spcAft>
                <a:spcPts val="0"/>
              </a:spcAft>
              <a:buClr>
                <a:srgbClr val="414042"/>
              </a:buClr>
              <a:buSzPts val="1200"/>
              <a:buFont typeface="Helvetica Neue"/>
              <a:buNone/>
            </a:pPr>
            <a:r>
              <a:rPr b="1" lang="en-GB">
                <a:solidFill>
                  <a:srgbClr val="414042"/>
                </a:solidFill>
                <a:latin typeface="Roboto Condensed"/>
                <a:ea typeface="Roboto Condensed"/>
                <a:cs typeface="Roboto Condensed"/>
                <a:sym typeface="Roboto Condensed"/>
              </a:rPr>
              <a:t>The work is in Copyright, but is made available under Open Access under a legal SPR provision.</a:t>
            </a:r>
            <a:endParaRPr b="1" sz="700">
              <a:latin typeface="Roboto Condensed"/>
              <a:ea typeface="Roboto Condensed"/>
              <a:cs typeface="Roboto Condensed"/>
              <a:sym typeface="Roboto Condensed"/>
            </a:endParaRPr>
          </a:p>
        </p:txBody>
      </p:sp>
      <p:sp>
        <p:nvSpPr>
          <p:cNvPr id="465" name="Google Shape;465;p59"/>
          <p:cNvSpPr txBox="1"/>
          <p:nvPr/>
        </p:nvSpPr>
        <p:spPr>
          <a:xfrm>
            <a:off x="521500" y="2454150"/>
            <a:ext cx="2587200" cy="44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chemeClr val="dk2"/>
                </a:solidFill>
                <a:latin typeface="Roboto Condensed"/>
                <a:ea typeface="Roboto Condensed"/>
                <a:cs typeface="Roboto Condensed"/>
                <a:sym typeface="Roboto Condensed"/>
              </a:rPr>
              <a:t>In Copyright - OOCW</a:t>
            </a:r>
            <a:endParaRPr b="1" sz="2200">
              <a:solidFill>
                <a:schemeClr val="dk2"/>
              </a:solidFill>
              <a:latin typeface="Roboto Condensed"/>
              <a:ea typeface="Roboto Condensed"/>
              <a:cs typeface="Roboto Condensed"/>
              <a:sym typeface="Roboto Condensed"/>
            </a:endParaRPr>
          </a:p>
        </p:txBody>
      </p:sp>
      <p:sp>
        <p:nvSpPr>
          <p:cNvPr id="466" name="Google Shape;466;p59"/>
          <p:cNvSpPr txBox="1"/>
          <p:nvPr/>
        </p:nvSpPr>
        <p:spPr>
          <a:xfrm>
            <a:off x="507500" y="3077225"/>
            <a:ext cx="2498700" cy="3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chemeClr val="dk2"/>
                </a:solidFill>
                <a:latin typeface="Roboto Condensed"/>
                <a:ea typeface="Roboto Condensed"/>
                <a:cs typeface="Roboto Condensed"/>
                <a:sym typeface="Roboto Condensed"/>
              </a:rPr>
              <a:t>In Copyright - SPR</a:t>
            </a:r>
            <a:endParaRPr sz="22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1500"/>
                                        <p:tgtEl>
                                          <p:spTgt spid="4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References</a:t>
            </a:r>
            <a:endParaRPr/>
          </a:p>
        </p:txBody>
      </p:sp>
      <p:sp>
        <p:nvSpPr>
          <p:cNvPr id="472" name="Google Shape;472;p60"/>
          <p:cNvSpPr txBox="1"/>
          <p:nvPr>
            <p:ph idx="1" type="body"/>
          </p:nvPr>
        </p:nvSpPr>
        <p:spPr>
          <a:xfrm>
            <a:off x="311700" y="1152475"/>
            <a:ext cx="7030200" cy="3416400"/>
          </a:xfrm>
          <a:prstGeom prst="rect">
            <a:avLst/>
          </a:prstGeom>
        </p:spPr>
        <p:txBody>
          <a:bodyPr anchorCtr="0" anchor="t" bIns="91425" lIns="91425" spcFirstLastPara="1" rIns="91425" wrap="square" tIns="91425">
            <a:normAutofit fontScale="70000" lnSpcReduction="10000"/>
          </a:bodyPr>
          <a:lstStyle/>
          <a:p>
            <a:pPr indent="-308610" lvl="0" marL="457200" rtl="0" algn="l">
              <a:spcBef>
                <a:spcPts val="0"/>
              </a:spcBef>
              <a:spcAft>
                <a:spcPts val="0"/>
              </a:spcAft>
              <a:buSzPct val="100000"/>
              <a:buChar char="-"/>
            </a:pPr>
            <a:r>
              <a:rPr lang="en-GB"/>
              <a:t>Commission: Directorate-General for Research and Innovation. (2022). European Research Area policy agenda: overview of actions for the period 2022-2024. Publications Office of the European Union. https://data.europa.eu/doi/10.2777/52110</a:t>
            </a:r>
            <a:endParaRPr/>
          </a:p>
          <a:p>
            <a:pPr indent="-308610" lvl="0" marL="457200" rtl="0" algn="l">
              <a:spcBef>
                <a:spcPts val="0"/>
              </a:spcBef>
              <a:spcAft>
                <a:spcPts val="0"/>
              </a:spcAft>
              <a:buSzPct val="100000"/>
              <a:buChar char="-"/>
            </a:pPr>
            <a:r>
              <a:rPr lang="en-GB"/>
              <a:t>Labastida i Juan, I., Melinščak Zlodi, I., Proudman, V. &amp; Treadway, J. (2023). Opening Knowledge: Retaining Rights and Open Licensing in Europe. Zenodo. https://doi.org/10.5281/zenodo.8084051</a:t>
            </a:r>
            <a:endParaRPr/>
          </a:p>
          <a:p>
            <a:pPr indent="-308610" lvl="0" marL="457200" rtl="0" algn="l">
              <a:spcBef>
                <a:spcPts val="0"/>
              </a:spcBef>
              <a:spcAft>
                <a:spcPts val="0"/>
              </a:spcAft>
              <a:buSzPct val="100000"/>
              <a:buChar char="-"/>
            </a:pPr>
            <a:r>
              <a:rPr lang="en-GB"/>
              <a:t>Lazarova, A. (2024). Conceptualising the Right to Secondary Publication. In C. Sganga &amp; T. E. Synodinou (Eds), Flexibilities in Copyright Law, Routledge, Forthcoming, Available at SSRN: https://ssrn.com/abstract=4934531 </a:t>
            </a:r>
            <a:endParaRPr/>
          </a:p>
          <a:p>
            <a:pPr indent="-308610" lvl="0" marL="457200" rtl="0" algn="l">
              <a:spcBef>
                <a:spcPts val="0"/>
              </a:spcBef>
              <a:spcAft>
                <a:spcPts val="0"/>
              </a:spcAft>
              <a:buSzPct val="100000"/>
              <a:buChar char="-"/>
            </a:pPr>
            <a:r>
              <a:rPr lang="en-GB"/>
              <a:t>Treadway, J., Labastida, I., Melinščak Zlodi, I., &amp; Proudman, V. (2025). Building bridges to Open Access. Paths to Institutional Rights Retention in Europe 2024 (Version v1). Zenodo. https://doi.org/10.5281/zenodo.15078315</a:t>
            </a:r>
            <a:endParaRPr/>
          </a:p>
          <a:p>
            <a:pPr indent="-308610" lvl="0" marL="457200" rtl="0" algn="l">
              <a:spcBef>
                <a:spcPts val="0"/>
              </a:spcBef>
              <a:spcAft>
                <a:spcPts val="0"/>
              </a:spcAft>
              <a:buSzPct val="100000"/>
              <a:buChar char="-"/>
            </a:pPr>
            <a:r>
              <a:rPr lang="en-GB"/>
              <a:t>UNESCO Recommendation on Open Science. (2021). https://doi.org/10.54677/MNMH8546</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1"/>
          <p:cNvSpPr txBox="1"/>
          <p:nvPr>
            <p:ph type="title"/>
          </p:nvPr>
        </p:nvSpPr>
        <p:spPr>
          <a:xfrm>
            <a:off x="366900" y="1171925"/>
            <a:ext cx="8520600" cy="572700"/>
          </a:xfrm>
          <a:prstGeom prst="rect">
            <a:avLst/>
          </a:prstGeom>
        </p:spPr>
        <p:txBody>
          <a:bodyPr anchorCtr="0" anchor="ctr" bIns="22850" lIns="45725" spcFirstLastPara="1" rIns="45725" wrap="square" tIns="22850">
            <a:normAutofit fontScale="90000"/>
          </a:bodyPr>
          <a:lstStyle/>
          <a:p>
            <a:pPr indent="0" lvl="0" marL="0" rtl="0" algn="ctr">
              <a:spcBef>
                <a:spcPts val="0"/>
              </a:spcBef>
              <a:spcAft>
                <a:spcPts val="0"/>
              </a:spcAft>
              <a:buNone/>
            </a:pPr>
            <a:r>
              <a:rPr lang="en-GB"/>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5"/>
          <p:cNvSpPr txBox="1"/>
          <p:nvPr>
            <p:ph type="title"/>
          </p:nvPr>
        </p:nvSpPr>
        <p:spPr>
          <a:xfrm>
            <a:off x="311700" y="445025"/>
            <a:ext cx="7258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Key infrastructure for SPR&amp;RR: </a:t>
            </a:r>
            <a:br>
              <a:rPr lang="en-GB"/>
            </a:br>
            <a:r>
              <a:rPr lang="en-GB"/>
              <a:t>open repositories</a:t>
            </a:r>
            <a:endParaRPr/>
          </a:p>
          <a:p>
            <a:pPr indent="0" lvl="0" marL="0" rtl="0" algn="l">
              <a:spcBef>
                <a:spcPts val="0"/>
              </a:spcBef>
              <a:spcAft>
                <a:spcPts val="0"/>
              </a:spcAft>
              <a:buNone/>
            </a:pPr>
            <a:r>
              <a:t/>
            </a:r>
            <a:endParaRPr/>
          </a:p>
        </p:txBody>
      </p:sp>
      <p:sp>
        <p:nvSpPr>
          <p:cNvPr id="237" name="Google Shape;237;p35"/>
          <p:cNvSpPr txBox="1"/>
          <p:nvPr>
            <p:ph idx="1" type="body"/>
          </p:nvPr>
        </p:nvSpPr>
        <p:spPr>
          <a:xfrm>
            <a:off x="311700" y="1498925"/>
            <a:ext cx="7453800" cy="33837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GB" sz="1900"/>
              <a:t>self-archiving &amp; “green route” to open access</a:t>
            </a:r>
            <a:endParaRPr sz="1900"/>
          </a:p>
          <a:p>
            <a:pPr indent="-349250" lvl="0" marL="457200" rtl="0" algn="l">
              <a:spcBef>
                <a:spcPts val="0"/>
              </a:spcBef>
              <a:spcAft>
                <a:spcPts val="0"/>
              </a:spcAft>
              <a:buSzPts val="1900"/>
              <a:buChar char="●"/>
            </a:pPr>
            <a:r>
              <a:rPr lang="en-GB" sz="1900"/>
              <a:t>quality metadata and interoperability standards (OAI-PMH)</a:t>
            </a:r>
            <a:endParaRPr sz="1900"/>
          </a:p>
          <a:p>
            <a:pPr indent="-349250" lvl="0" marL="457200" rtl="0" algn="l">
              <a:spcBef>
                <a:spcPts val="0"/>
              </a:spcBef>
              <a:spcAft>
                <a:spcPts val="0"/>
              </a:spcAft>
              <a:buSzPts val="1900"/>
              <a:buChar char="●"/>
            </a:pPr>
            <a:r>
              <a:rPr lang="en-GB" sz="1900"/>
              <a:t>institutional repositories and their networks</a:t>
            </a:r>
            <a:endParaRPr sz="1900"/>
          </a:p>
          <a:p>
            <a:pPr indent="-349250" lvl="0" marL="457200" rtl="0" algn="l">
              <a:spcBef>
                <a:spcPts val="0"/>
              </a:spcBef>
              <a:spcAft>
                <a:spcPts val="0"/>
              </a:spcAft>
              <a:buSzPts val="1900"/>
              <a:buChar char="●"/>
            </a:pPr>
            <a:r>
              <a:rPr lang="en-GB" sz="1900"/>
              <a:t>national and international access points and aggregators</a:t>
            </a:r>
            <a:endParaRPr sz="1900"/>
          </a:p>
          <a:p>
            <a:pPr indent="-349250" lvl="0" marL="457200" rtl="0" algn="l">
              <a:spcBef>
                <a:spcPts val="0"/>
              </a:spcBef>
              <a:spcAft>
                <a:spcPts val="0"/>
              </a:spcAft>
              <a:buSzPts val="1900"/>
              <a:buChar char="●"/>
            </a:pPr>
            <a:r>
              <a:rPr lang="en-GB" sz="1900"/>
              <a:t>importance of metadata on </a:t>
            </a:r>
            <a:endParaRPr sz="1900"/>
          </a:p>
          <a:p>
            <a:pPr indent="-349250" lvl="1" marL="914400" rtl="0" algn="l">
              <a:spcBef>
                <a:spcPts val="0"/>
              </a:spcBef>
              <a:spcAft>
                <a:spcPts val="0"/>
              </a:spcAft>
              <a:buSzPts val="1900"/>
              <a:buChar char="○"/>
            </a:pPr>
            <a:r>
              <a:rPr lang="en-GB" sz="1900"/>
              <a:t>access and reuse rights</a:t>
            </a:r>
            <a:endParaRPr sz="1900"/>
          </a:p>
          <a:p>
            <a:pPr indent="-349250" lvl="1" marL="914400" rtl="0" algn="l">
              <a:spcBef>
                <a:spcPts val="0"/>
              </a:spcBef>
              <a:spcAft>
                <a:spcPts val="0"/>
              </a:spcAft>
              <a:buSzPts val="1900"/>
              <a:buChar char="○"/>
            </a:pPr>
            <a:r>
              <a:rPr lang="en-GB" sz="1900"/>
              <a:t>copyright ownership</a:t>
            </a:r>
            <a:endParaRPr sz="1900"/>
          </a:p>
          <a:p>
            <a:pPr indent="-349250" lvl="1" marL="914400" rtl="0" algn="l">
              <a:spcBef>
                <a:spcPts val="0"/>
              </a:spcBef>
              <a:spcAft>
                <a:spcPts val="0"/>
              </a:spcAft>
              <a:buSzPts val="1900"/>
              <a:buChar char="○"/>
            </a:pPr>
            <a:r>
              <a:rPr lang="en-GB" sz="1900"/>
              <a:t>mode of delivering the right to (re)use</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Metadata on rights and licences need to be:</a:t>
            </a:r>
            <a:endParaRPr/>
          </a:p>
        </p:txBody>
      </p:sp>
      <p:sp>
        <p:nvSpPr>
          <p:cNvPr id="243" name="Google Shape;243;p36"/>
          <p:cNvSpPr txBox="1"/>
          <p:nvPr>
            <p:ph idx="1" type="body"/>
          </p:nvPr>
        </p:nvSpPr>
        <p:spPr>
          <a:xfrm>
            <a:off x="311700" y="1438775"/>
            <a:ext cx="7030200" cy="31302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GB" sz="1900"/>
              <a:t>standardised (use controlled vocabularies)</a:t>
            </a:r>
            <a:endParaRPr sz="1900"/>
          </a:p>
          <a:p>
            <a:pPr indent="-349250" lvl="0" marL="457200" rtl="0" algn="l">
              <a:spcBef>
                <a:spcPts val="0"/>
              </a:spcBef>
              <a:spcAft>
                <a:spcPts val="0"/>
              </a:spcAft>
              <a:buSzPts val="1900"/>
              <a:buChar char="●"/>
            </a:pPr>
            <a:r>
              <a:rPr lang="en-GB" sz="1900"/>
              <a:t>available in machine-readable form (URIs) for exchange with other information systems</a:t>
            </a:r>
            <a:endParaRPr sz="1900"/>
          </a:p>
          <a:p>
            <a:pPr indent="-349250" lvl="0" marL="457200" rtl="0" algn="l">
              <a:spcBef>
                <a:spcPts val="0"/>
              </a:spcBef>
              <a:spcAft>
                <a:spcPts val="0"/>
              </a:spcAft>
              <a:buSzPts val="1900"/>
              <a:buChar char="●"/>
            </a:pPr>
            <a:r>
              <a:rPr lang="en-GB" sz="1900"/>
              <a:t>clearly displayed on the record website (through the logo and a hyperlink)</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Adopted standard for repositories: </a:t>
            </a:r>
            <a:br>
              <a:rPr lang="en-GB"/>
            </a:br>
            <a:r>
              <a:rPr lang="en-GB"/>
              <a:t>OpenAIRE Guidelines</a:t>
            </a:r>
            <a:endParaRPr/>
          </a:p>
        </p:txBody>
      </p:sp>
      <p:sp>
        <p:nvSpPr>
          <p:cNvPr id="249" name="Google Shape;249;p37"/>
          <p:cNvSpPr txBox="1"/>
          <p:nvPr>
            <p:ph idx="1" type="body"/>
          </p:nvPr>
        </p:nvSpPr>
        <p:spPr>
          <a:xfrm>
            <a:off x="311700" y="1603650"/>
            <a:ext cx="7030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u="sng">
                <a:solidFill>
                  <a:schemeClr val="hlink"/>
                </a:solidFill>
                <a:hlinkClick r:id="rId3"/>
              </a:rPr>
              <a:t>OpenAIRE Guidelines for Literature Repository Managers</a:t>
            </a:r>
            <a:r>
              <a:rPr lang="en-GB"/>
              <a:t> describes two properties that need to be described:</a:t>
            </a:r>
            <a:endParaRPr/>
          </a:p>
          <a:p>
            <a:pPr indent="-342900" lvl="0" marL="457200" rtl="0" algn="l">
              <a:spcBef>
                <a:spcPts val="1200"/>
              </a:spcBef>
              <a:spcAft>
                <a:spcPts val="0"/>
              </a:spcAft>
              <a:buSzPts val="1800"/>
              <a:buAutoNum type="arabicPeriod"/>
            </a:pPr>
            <a:r>
              <a:rPr lang="en-GB">
                <a:solidFill>
                  <a:srgbClr val="2980B9"/>
                </a:solidFill>
                <a:highlight>
                  <a:srgbClr val="FCFCFC"/>
                </a:highlight>
                <a:uFill>
                  <a:noFill/>
                </a:uFill>
                <a:hlinkClick r:id="rId4">
                  <a:extLst>
                    <a:ext uri="{A12FA001-AC4F-418D-AE19-62706E023703}">
                      <ahyp:hlinkClr val="tx"/>
                    </a:ext>
                  </a:extLst>
                </a:hlinkClick>
              </a:rPr>
              <a:t>Access Rights (Mandatory)</a:t>
            </a:r>
            <a:r>
              <a:rPr lang="en-GB">
                <a:solidFill>
                  <a:srgbClr val="2980B9"/>
                </a:solidFill>
                <a:highlight>
                  <a:srgbClr val="FCFCFC"/>
                </a:highlight>
              </a:rPr>
              <a:t> </a:t>
            </a:r>
            <a:br>
              <a:rPr lang="en-GB">
                <a:solidFill>
                  <a:srgbClr val="2980B9"/>
                </a:solidFill>
                <a:highlight>
                  <a:srgbClr val="FCFCFC"/>
                </a:highlight>
              </a:rPr>
            </a:br>
            <a:r>
              <a:rPr lang="en-GB">
                <a:solidFill>
                  <a:srgbClr val="404040"/>
                </a:solidFill>
                <a:highlight>
                  <a:srgbClr val="FCFCFC"/>
                </a:highlight>
              </a:rPr>
              <a:t>Datacite:rights</a:t>
            </a:r>
            <a:br>
              <a:rPr lang="en-GB">
                <a:solidFill>
                  <a:srgbClr val="404040"/>
                </a:solidFill>
                <a:highlight>
                  <a:srgbClr val="FCFCFC"/>
                </a:highlight>
              </a:rPr>
            </a:br>
            <a:r>
              <a:rPr lang="en-GB">
                <a:solidFill>
                  <a:srgbClr val="2980B9"/>
                </a:solidFill>
                <a:highlight>
                  <a:srgbClr val="FCFCFC"/>
                </a:highlight>
                <a:uFill>
                  <a:noFill/>
                </a:uFill>
                <a:hlinkClick r:id="rId5">
                  <a:extLst>
                    <a:ext uri="{A12FA001-AC4F-418D-AE19-62706E023703}">
                      <ahyp:hlinkClr val="tx"/>
                    </a:ext>
                  </a:extLst>
                </a:hlinkClick>
              </a:rPr>
              <a:t>COAR Access Right Vocabulary</a:t>
            </a:r>
            <a:br>
              <a:rPr lang="en-GB">
                <a:solidFill>
                  <a:srgbClr val="2980B9"/>
                </a:solidFill>
                <a:highlight>
                  <a:srgbClr val="FCFCFC"/>
                </a:highlight>
              </a:rPr>
            </a:br>
            <a:endParaRPr>
              <a:solidFill>
                <a:srgbClr val="2980B9"/>
              </a:solidFill>
              <a:highlight>
                <a:srgbClr val="FCFCFC"/>
              </a:highlight>
            </a:endParaRPr>
          </a:p>
          <a:p>
            <a:pPr indent="-342900" lvl="0" marL="457200" rtl="0" algn="l">
              <a:spcBef>
                <a:spcPts val="0"/>
              </a:spcBef>
              <a:spcAft>
                <a:spcPts val="0"/>
              </a:spcAft>
              <a:buSzPts val="1800"/>
              <a:buAutoNum type="arabicPeriod"/>
            </a:pPr>
            <a:r>
              <a:rPr lang="en-GB">
                <a:solidFill>
                  <a:srgbClr val="2980B9"/>
                </a:solidFill>
                <a:highlight>
                  <a:srgbClr val="FCFCFC"/>
                </a:highlight>
                <a:uFill>
                  <a:noFill/>
                </a:uFill>
                <a:hlinkClick r:id="rId6">
                  <a:extLst>
                    <a:ext uri="{A12FA001-AC4F-418D-AE19-62706E023703}">
                      <ahyp:hlinkClr val="tx"/>
                    </a:ext>
                  </a:extLst>
                </a:hlinkClick>
              </a:rPr>
              <a:t>License Condition</a:t>
            </a:r>
            <a:r>
              <a:rPr lang="en-GB">
                <a:solidFill>
                  <a:srgbClr val="2980B9"/>
                </a:solidFill>
                <a:highlight>
                  <a:srgbClr val="FCFCFC"/>
                </a:highlight>
              </a:rPr>
              <a:t> (Recommended) </a:t>
            </a:r>
            <a:br>
              <a:rPr lang="en-GB">
                <a:solidFill>
                  <a:srgbClr val="404040"/>
                </a:solidFill>
                <a:highlight>
                  <a:srgbClr val="FCFCFC"/>
                </a:highlight>
              </a:rPr>
            </a:br>
            <a:r>
              <a:rPr lang="en-GB">
                <a:solidFill>
                  <a:srgbClr val="404040"/>
                </a:solidFill>
                <a:highlight>
                  <a:srgbClr val="FCFCFC"/>
                </a:highlight>
              </a:rPr>
              <a:t>oaire:licenseCondition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Access rights</a:t>
            </a:r>
            <a:endParaRPr/>
          </a:p>
        </p:txBody>
      </p:sp>
      <p:sp>
        <p:nvSpPr>
          <p:cNvPr id="255" name="Google Shape;255;p38"/>
          <p:cNvSpPr txBox="1"/>
          <p:nvPr>
            <p:ph idx="1" type="body"/>
          </p:nvPr>
        </p:nvSpPr>
        <p:spPr>
          <a:xfrm>
            <a:off x="311700" y="1152475"/>
            <a:ext cx="7874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Definition: Open access refers to a resource that is immediately and permanently online, and free for all on the Web, without financial and technical barriers.The resource is either stored in the repository or referenced to an external journal or trustworthy archive.</a:t>
            </a:r>
            <a:endParaRPr/>
          </a:p>
        </p:txBody>
      </p:sp>
      <p:pic>
        <p:nvPicPr>
          <p:cNvPr id="256" name="Google Shape;256;p38"/>
          <p:cNvPicPr preferRelativeResize="0"/>
          <p:nvPr/>
        </p:nvPicPr>
        <p:blipFill>
          <a:blip r:embed="rId3">
            <a:alphaModFix/>
          </a:blip>
          <a:stretch>
            <a:fillRect/>
          </a:stretch>
        </p:blipFill>
        <p:spPr>
          <a:xfrm>
            <a:off x="1851562" y="2571750"/>
            <a:ext cx="6590588" cy="25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License Condition </a:t>
            </a:r>
            <a:r>
              <a:rPr lang="en-GB"/>
              <a:t>(R)</a:t>
            </a:r>
            <a:endParaRPr/>
          </a:p>
        </p:txBody>
      </p:sp>
      <p:sp>
        <p:nvSpPr>
          <p:cNvPr id="262" name="Google Shape;262;p39"/>
          <p:cNvSpPr txBox="1"/>
          <p:nvPr>
            <p:ph idx="1" type="body"/>
          </p:nvPr>
        </p:nvSpPr>
        <p:spPr>
          <a:xfrm>
            <a:off x="311700" y="1152475"/>
            <a:ext cx="70302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GB"/>
              <a:t>Information about license rights held in and over the resource.</a:t>
            </a:r>
            <a:endParaRPr/>
          </a:p>
          <a:p>
            <a:pPr indent="0" lvl="0" marL="0" rtl="0" algn="l">
              <a:spcBef>
                <a:spcPts val="1200"/>
              </a:spcBef>
              <a:spcAft>
                <a:spcPts val="0"/>
              </a:spcAft>
              <a:buNone/>
            </a:pPr>
            <a:r>
              <a:rPr b="1" lang="en-GB"/>
              <a:t>Usage Instruction</a:t>
            </a:r>
            <a:endParaRPr b="1"/>
          </a:p>
          <a:p>
            <a:pPr indent="0" lvl="0" marL="0" rtl="0" algn="l">
              <a:spcBef>
                <a:spcPts val="1200"/>
              </a:spcBef>
              <a:spcAft>
                <a:spcPts val="1200"/>
              </a:spcAft>
              <a:buNone/>
            </a:pPr>
            <a:r>
              <a:rPr lang="en-GB"/>
              <a:t>Typically, a rights element will contain </a:t>
            </a:r>
            <a:r>
              <a:rPr b="1" lang="en-GB"/>
              <a:t>a rights management statement</a:t>
            </a:r>
            <a:r>
              <a:rPr lang="en-GB"/>
              <a:t> for the access or use of the object, or reference a service providing such information. Rights information often </a:t>
            </a:r>
            <a:r>
              <a:rPr b="1" lang="en-GB"/>
              <a:t>encompasses Intellectual Property Rights (IPR), Copyright, and various Property Rights</a:t>
            </a:r>
            <a:r>
              <a:rPr lang="en-GB"/>
              <a:t>. It is preferred to refer to </a:t>
            </a:r>
            <a:r>
              <a:rPr b="1" lang="en-GB"/>
              <a:t>a rights service where the reuse rights are made clear to the end-user by using a URL.</a:t>
            </a:r>
            <a:r>
              <a:rPr lang="en-GB"/>
              <a:t> For example the Creative Commons organisation has created URIs for their different licences in the different jurisdictions. This can be applied to create machine readable usage licenses.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0"/>
          <p:cNvSpPr txBox="1"/>
          <p:nvPr>
            <p:ph type="title"/>
          </p:nvPr>
        </p:nvSpPr>
        <p:spPr>
          <a:xfrm>
            <a:off x="366900" y="1171925"/>
            <a:ext cx="8520600" cy="572700"/>
          </a:xfrm>
          <a:prstGeom prst="rect">
            <a:avLst/>
          </a:prstGeom>
        </p:spPr>
        <p:txBody>
          <a:bodyPr anchorCtr="0" anchor="ctr" bIns="22850" lIns="45725" spcFirstLastPara="1" rIns="45725" wrap="square" tIns="22850">
            <a:normAutofit fontScale="90000"/>
          </a:bodyPr>
          <a:lstStyle/>
          <a:p>
            <a:pPr indent="0" lvl="0" marL="0" rtl="0" algn="l">
              <a:spcBef>
                <a:spcPts val="0"/>
              </a:spcBef>
              <a:spcAft>
                <a:spcPts val="0"/>
              </a:spcAft>
              <a:buNone/>
            </a:pPr>
            <a:r>
              <a:rPr lang="en-GB"/>
              <a:t>Challenges in implementation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1"/>
          <p:cNvSpPr txBox="1"/>
          <p:nvPr>
            <p:ph type="title"/>
          </p:nvPr>
        </p:nvSpPr>
        <p:spPr>
          <a:xfrm>
            <a:off x="311700" y="445025"/>
            <a:ext cx="7122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 repositories</a:t>
            </a:r>
            <a:endParaRPr/>
          </a:p>
        </p:txBody>
      </p:sp>
      <p:sp>
        <p:nvSpPr>
          <p:cNvPr id="273" name="Google Shape;273;p41"/>
          <p:cNvSpPr txBox="1"/>
          <p:nvPr>
            <p:ph idx="1" type="body"/>
          </p:nvPr>
        </p:nvSpPr>
        <p:spPr>
          <a:xfrm>
            <a:off x="311700" y="1288375"/>
            <a:ext cx="7814700" cy="3579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Some repositories are not OpenAIRE compliant</a:t>
            </a:r>
            <a:endParaRPr/>
          </a:p>
          <a:p>
            <a:pPr indent="-342900" lvl="0" marL="457200" rtl="0" algn="l">
              <a:spcBef>
                <a:spcPts val="0"/>
              </a:spcBef>
              <a:spcAft>
                <a:spcPts val="0"/>
              </a:spcAft>
              <a:buSzPts val="1800"/>
              <a:buChar char="-"/>
            </a:pPr>
            <a:r>
              <a:rPr lang="en-GB"/>
              <a:t>Some repositories have recorded access rights and licence conditions but don’t display them on the landing pages</a:t>
            </a:r>
            <a:endParaRPr/>
          </a:p>
          <a:p>
            <a:pPr indent="-342900" lvl="0" marL="457200" rtl="0" algn="l">
              <a:spcBef>
                <a:spcPts val="0"/>
              </a:spcBef>
              <a:spcAft>
                <a:spcPts val="0"/>
              </a:spcAft>
              <a:buSzPts val="1800"/>
              <a:buChar char="-"/>
            </a:pPr>
            <a:r>
              <a:rPr lang="en-GB"/>
              <a:t>Often, only access rights are recorded, but not licence conditions</a:t>
            </a:r>
            <a:endParaRPr/>
          </a:p>
          <a:p>
            <a:pPr indent="-342900" lvl="0" marL="457200" rtl="0" algn="l">
              <a:spcBef>
                <a:spcPts val="0"/>
              </a:spcBef>
              <a:spcAft>
                <a:spcPts val="0"/>
              </a:spcAft>
              <a:buSzPts val="1800"/>
              <a:buChar char="-"/>
            </a:pPr>
            <a:r>
              <a:rPr lang="en-GB"/>
              <a:t>Often, no filter/browse options on these criteria</a:t>
            </a:r>
            <a:endParaRPr/>
          </a:p>
          <a:p>
            <a:pPr indent="-342900" lvl="0" marL="457200" rtl="0" algn="l">
              <a:spcBef>
                <a:spcPts val="0"/>
              </a:spcBef>
              <a:spcAft>
                <a:spcPts val="0"/>
              </a:spcAft>
              <a:buSzPts val="1800"/>
              <a:buChar char="-"/>
            </a:pPr>
            <a:r>
              <a:rPr lang="en-GB"/>
              <a:t>Even if both rights and licences are there, we don’t know:</a:t>
            </a:r>
            <a:endParaRPr/>
          </a:p>
          <a:p>
            <a:pPr indent="-317500" lvl="1" marL="914400" rtl="0" algn="l">
              <a:spcBef>
                <a:spcPts val="0"/>
              </a:spcBef>
              <a:spcAft>
                <a:spcPts val="0"/>
              </a:spcAft>
              <a:buSzPts val="1400"/>
              <a:buChar char="-"/>
            </a:pPr>
            <a:r>
              <a:rPr lang="en-GB"/>
              <a:t>Who is the copyright owner (relevant when some rights are reserved)</a:t>
            </a:r>
            <a:endParaRPr/>
          </a:p>
          <a:p>
            <a:pPr indent="-317500" lvl="1" marL="914400" rtl="0" algn="l">
              <a:spcBef>
                <a:spcPts val="0"/>
              </a:spcBef>
              <a:spcAft>
                <a:spcPts val="0"/>
              </a:spcAft>
              <a:buSzPts val="1400"/>
              <a:buChar char="-"/>
            </a:pPr>
            <a:r>
              <a:rPr lang="en-GB"/>
              <a:t>What is the legal ground of open access (publishing in OA, RR, SPR, OoC…)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