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451" r:id="rId3"/>
    <p:sldId id="366" r:id="rId4"/>
    <p:sldId id="452" r:id="rId5"/>
    <p:sldId id="450" r:id="rId6"/>
    <p:sldId id="454" r:id="rId7"/>
    <p:sldId id="453" r:id="rId8"/>
    <p:sldId id="456" r:id="rId9"/>
    <p:sldId id="455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5D28"/>
    <a:srgbClr val="0C346B"/>
    <a:srgbClr val="CEDDED"/>
    <a:srgbClr val="FFF2CC"/>
    <a:srgbClr val="E0E8F6"/>
    <a:srgbClr val="FFF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16"/>
    <p:restoredTop sz="94751"/>
  </p:normalViewPr>
  <p:slideViewPr>
    <p:cSldViewPr snapToGrid="0">
      <p:cViewPr varScale="1">
        <p:scale>
          <a:sx n="105" d="100"/>
          <a:sy n="105" d="100"/>
        </p:scale>
        <p:origin x="216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a Manfredini" userId="S::carolina.manfredini@unimi.it::98e6d6f2-5169-4a3b-954b-346b2698d165" providerId="AD" clId="Web-{678A3624-86E6-1CB3-A4C7-36AC68A0C305}"/>
    <pc:docChg chg="modSld">
      <pc:chgData name="Carolina Manfredini" userId="S::carolina.manfredini@unimi.it::98e6d6f2-5169-4a3b-954b-346b2698d165" providerId="AD" clId="Web-{678A3624-86E6-1CB3-A4C7-36AC68A0C305}" dt="2025-03-05T08:04:35.799" v="19" actId="20577"/>
      <pc:docMkLst>
        <pc:docMk/>
      </pc:docMkLst>
      <pc:sldChg chg="modSp">
        <pc:chgData name="Carolina Manfredini" userId="S::carolina.manfredini@unimi.it::98e6d6f2-5169-4a3b-954b-346b2698d165" providerId="AD" clId="Web-{678A3624-86E6-1CB3-A4C7-36AC68A0C305}" dt="2025-03-05T08:04:35.799" v="19" actId="20577"/>
        <pc:sldMkLst>
          <pc:docMk/>
          <pc:sldMk cId="3731637484" sldId="336"/>
        </pc:sldMkLst>
        <pc:spChg chg="mod">
          <ac:chgData name="Carolina Manfredini" userId="S::carolina.manfredini@unimi.it::98e6d6f2-5169-4a3b-954b-346b2698d165" providerId="AD" clId="Web-{678A3624-86E6-1CB3-A4C7-36AC68A0C305}" dt="2025-03-05T08:04:35.799" v="19" actId="20577"/>
          <ac:spMkLst>
            <pc:docMk/>
            <pc:sldMk cId="3731637484" sldId="336"/>
            <ac:spMk id="6" creationId="{483342B9-9DD3-346A-5833-5785E2D9CF18}"/>
          </ac:spMkLst>
        </pc:spChg>
      </pc:sldChg>
    </pc:docChg>
  </pc:docChgLst>
  <pc:docChgLst>
    <pc:chgData clId="Web-{0A441BCA-8814-1EF4-5567-94F705771B2F}"/>
    <pc:docChg chg="modSld">
      <pc:chgData name="" userId="" providerId="" clId="Web-{0A441BCA-8814-1EF4-5567-94F705771B2F}" dt="2025-03-28T07:55:10.813" v="0" actId="20577"/>
      <pc:docMkLst>
        <pc:docMk/>
      </pc:docMkLst>
      <pc:sldChg chg="modSp">
        <pc:chgData name="" userId="" providerId="" clId="Web-{0A441BCA-8814-1EF4-5567-94F705771B2F}" dt="2025-03-28T07:55:10.813" v="0" actId="20577"/>
        <pc:sldMkLst>
          <pc:docMk/>
          <pc:sldMk cId="468568469" sldId="256"/>
        </pc:sldMkLst>
        <pc:spChg chg="mod">
          <ac:chgData name="" userId="" providerId="" clId="Web-{0A441BCA-8814-1EF4-5567-94F705771B2F}" dt="2025-03-28T07:55:10.813" v="0" actId="20577"/>
          <ac:spMkLst>
            <pc:docMk/>
            <pc:sldMk cId="468568469" sldId="256"/>
            <ac:spMk id="9" creationId="{524C2230-D5EB-20E4-C8E9-C45069FC6CE1}"/>
          </ac:spMkLst>
        </pc:spChg>
      </pc:sldChg>
    </pc:docChg>
  </pc:docChgLst>
  <pc:docChgLst>
    <pc:chgData name="Carolina Manfredini" userId="S::carolina.manfredini@unimi.it::98e6d6f2-5169-4a3b-954b-346b2698d165" providerId="AD" clId="Web-{0A441BCA-8814-1EF4-5567-94F705771B2F}"/>
    <pc:docChg chg="delSld modSld">
      <pc:chgData name="Carolina Manfredini" userId="S::carolina.manfredini@unimi.it::98e6d6f2-5169-4a3b-954b-346b2698d165" providerId="AD" clId="Web-{0A441BCA-8814-1EF4-5567-94F705771B2F}" dt="2025-03-28T07:56:52.035" v="13" actId="1076"/>
      <pc:docMkLst>
        <pc:docMk/>
      </pc:docMkLst>
      <pc:sldChg chg="modSp">
        <pc:chgData name="Carolina Manfredini" userId="S::carolina.manfredini@unimi.it::98e6d6f2-5169-4a3b-954b-346b2698d165" providerId="AD" clId="Web-{0A441BCA-8814-1EF4-5567-94F705771B2F}" dt="2025-03-28T07:55:14.547" v="1" actId="20577"/>
        <pc:sldMkLst>
          <pc:docMk/>
          <pc:sldMk cId="468568469" sldId="256"/>
        </pc:sldMkLst>
        <pc:spChg chg="mod">
          <ac:chgData name="Carolina Manfredini" userId="S::carolina.manfredini@unimi.it::98e6d6f2-5169-4a3b-954b-346b2698d165" providerId="AD" clId="Web-{0A441BCA-8814-1EF4-5567-94F705771B2F}" dt="2025-03-28T07:55:14.547" v="1" actId="20577"/>
          <ac:spMkLst>
            <pc:docMk/>
            <pc:sldMk cId="468568469" sldId="256"/>
            <ac:spMk id="9" creationId="{524C2230-D5EB-20E4-C8E9-C45069FC6CE1}"/>
          </ac:spMkLst>
        </pc:spChg>
      </pc:sldChg>
      <pc:sldChg chg="del">
        <pc:chgData name="Carolina Manfredini" userId="S::carolina.manfredini@unimi.it::98e6d6f2-5169-4a3b-954b-346b2698d165" providerId="AD" clId="Web-{0A441BCA-8814-1EF4-5567-94F705771B2F}" dt="2025-03-28T07:55:49.346" v="2"/>
        <pc:sldMkLst>
          <pc:docMk/>
          <pc:sldMk cId="2107735366" sldId="269"/>
        </pc:sldMkLst>
      </pc:sldChg>
      <pc:sldChg chg="modSp">
        <pc:chgData name="Carolina Manfredini" userId="S::carolina.manfredini@unimi.it::98e6d6f2-5169-4a3b-954b-346b2698d165" providerId="AD" clId="Web-{0A441BCA-8814-1EF4-5567-94F705771B2F}" dt="2025-03-28T07:56:02.830" v="5" actId="20577"/>
        <pc:sldMkLst>
          <pc:docMk/>
          <pc:sldMk cId="759595503" sldId="274"/>
        </pc:sldMkLst>
        <pc:spChg chg="mod">
          <ac:chgData name="Carolina Manfredini" userId="S::carolina.manfredini@unimi.it::98e6d6f2-5169-4a3b-954b-346b2698d165" providerId="AD" clId="Web-{0A441BCA-8814-1EF4-5567-94F705771B2F}" dt="2025-03-28T07:56:02.830" v="5" actId="20577"/>
          <ac:spMkLst>
            <pc:docMk/>
            <pc:sldMk cId="759595503" sldId="274"/>
            <ac:spMk id="23" creationId="{229AC9AE-9B58-6D73-C5C4-24E1C434F9F7}"/>
          </ac:spMkLst>
        </pc:spChg>
      </pc:sldChg>
      <pc:sldChg chg="modSp">
        <pc:chgData name="Carolina Manfredini" userId="S::carolina.manfredini@unimi.it::98e6d6f2-5169-4a3b-954b-346b2698d165" providerId="AD" clId="Web-{0A441BCA-8814-1EF4-5567-94F705771B2F}" dt="2025-03-28T07:56:52.035" v="13" actId="1076"/>
        <pc:sldMkLst>
          <pc:docMk/>
          <pc:sldMk cId="1510810836" sldId="285"/>
        </pc:sldMkLst>
        <pc:spChg chg="mod">
          <ac:chgData name="Carolina Manfredini" userId="S::carolina.manfredini@unimi.it::98e6d6f2-5169-4a3b-954b-346b2698d165" providerId="AD" clId="Web-{0A441BCA-8814-1EF4-5567-94F705771B2F}" dt="2025-03-28T07:56:52.035" v="13" actId="1076"/>
          <ac:spMkLst>
            <pc:docMk/>
            <pc:sldMk cId="1510810836" sldId="285"/>
            <ac:spMk id="26" creationId="{96DDFDC1-155E-60BD-EECD-CC4C7378A16F}"/>
          </ac:spMkLst>
        </pc:spChg>
        <pc:cxnChg chg="mod">
          <ac:chgData name="Carolina Manfredini" userId="S::carolina.manfredini@unimi.it::98e6d6f2-5169-4a3b-954b-346b2698d165" providerId="AD" clId="Web-{0A441BCA-8814-1EF4-5567-94F705771B2F}" dt="2025-03-28T07:56:48.957" v="12" actId="1076"/>
          <ac:cxnSpMkLst>
            <pc:docMk/>
            <pc:sldMk cId="1510810836" sldId="285"/>
            <ac:cxnSpMk id="32" creationId="{908BAB06-9F9A-426F-919A-8CD482DF87D5}"/>
          </ac:cxnSpMkLst>
        </pc:cxnChg>
      </pc:sldChg>
    </pc:docChg>
  </pc:docChgLst>
  <pc:docChgLst>
    <pc:chgData name="Carolina Manfredini" userId="S::carolina.manfredini@unimi.it::98e6d6f2-5169-4a3b-954b-346b2698d165" providerId="AD" clId="Web-{81BF1770-06C5-D54D-D500-AB8246B718BD}"/>
    <pc:docChg chg="modSld">
      <pc:chgData name="Carolina Manfredini" userId="S::carolina.manfredini@unimi.it::98e6d6f2-5169-4a3b-954b-346b2698d165" providerId="AD" clId="Web-{81BF1770-06C5-D54D-D500-AB8246B718BD}" dt="2025-03-04T18:17:26.239" v="0" actId="20577"/>
      <pc:docMkLst>
        <pc:docMk/>
      </pc:docMkLst>
      <pc:sldChg chg="modSp">
        <pc:chgData name="Carolina Manfredini" userId="S::carolina.manfredini@unimi.it::98e6d6f2-5169-4a3b-954b-346b2698d165" providerId="AD" clId="Web-{81BF1770-06C5-D54D-D500-AB8246B718BD}" dt="2025-03-04T18:17:26.239" v="0" actId="20577"/>
        <pc:sldMkLst>
          <pc:docMk/>
          <pc:sldMk cId="3731637484" sldId="336"/>
        </pc:sldMkLst>
        <pc:spChg chg="mod">
          <ac:chgData name="Carolina Manfredini" userId="S::carolina.manfredini@unimi.it::98e6d6f2-5169-4a3b-954b-346b2698d165" providerId="AD" clId="Web-{81BF1770-06C5-D54D-D500-AB8246B718BD}" dt="2025-03-04T18:17:26.239" v="0" actId="20577"/>
          <ac:spMkLst>
            <pc:docMk/>
            <pc:sldMk cId="3731637484" sldId="336"/>
            <ac:spMk id="6" creationId="{483342B9-9DD3-346A-5833-5785E2D9CF18}"/>
          </ac:spMkLst>
        </pc:spChg>
      </pc:sldChg>
    </pc:docChg>
  </pc:docChgLst>
  <pc:docChgLst>
    <pc:chgData name="Carolina Manfredini" userId="S::carolina.manfredini@unimi.it::98e6d6f2-5169-4a3b-954b-346b2698d165" providerId="AD" clId="Web-{9F6C5DE3-E4E7-457A-A3C4-D2FA2D7CFC33}"/>
    <pc:docChg chg="modSld">
      <pc:chgData name="Carolina Manfredini" userId="S::carolina.manfredini@unimi.it::98e6d6f2-5169-4a3b-954b-346b2698d165" providerId="AD" clId="Web-{9F6C5DE3-E4E7-457A-A3C4-D2FA2D7CFC33}" dt="2025-03-17T11:23:51.503" v="48"/>
      <pc:docMkLst>
        <pc:docMk/>
      </pc:docMkLst>
      <pc:sldChg chg="mod modShow">
        <pc:chgData name="Carolina Manfredini" userId="S::carolina.manfredini@unimi.it::98e6d6f2-5169-4a3b-954b-346b2698d165" providerId="AD" clId="Web-{9F6C5DE3-E4E7-457A-A3C4-D2FA2D7CFC33}" dt="2025-03-17T11:23:51.503" v="48"/>
        <pc:sldMkLst>
          <pc:docMk/>
          <pc:sldMk cId="2107735366" sldId="269"/>
        </pc:sldMkLst>
      </pc:sldChg>
      <pc:sldChg chg="delSp modSp">
        <pc:chgData name="Carolina Manfredini" userId="S::carolina.manfredini@unimi.it::98e6d6f2-5169-4a3b-954b-346b2698d165" providerId="AD" clId="Web-{9F6C5DE3-E4E7-457A-A3C4-D2FA2D7CFC33}" dt="2025-03-17T11:17:59.599" v="5" actId="1076"/>
        <pc:sldMkLst>
          <pc:docMk/>
          <pc:sldMk cId="259412740" sldId="301"/>
        </pc:sldMkLst>
        <pc:spChg chg="mod">
          <ac:chgData name="Carolina Manfredini" userId="S::carolina.manfredini@unimi.it::98e6d6f2-5169-4a3b-954b-346b2698d165" providerId="AD" clId="Web-{9F6C5DE3-E4E7-457A-A3C4-D2FA2D7CFC33}" dt="2025-03-17T11:17:57.099" v="4" actId="1076"/>
          <ac:spMkLst>
            <pc:docMk/>
            <pc:sldMk cId="259412740" sldId="301"/>
            <ac:spMk id="2" creationId="{E3981C51-2BBE-0D90-33D4-E41F1EE18893}"/>
          </ac:spMkLst>
        </pc:spChg>
        <pc:spChg chg="del mod">
          <ac:chgData name="Carolina Manfredini" userId="S::carolina.manfredini@unimi.it::98e6d6f2-5169-4a3b-954b-346b2698d165" providerId="AD" clId="Web-{9F6C5DE3-E4E7-457A-A3C4-D2FA2D7CFC33}" dt="2025-03-17T11:17:53.802" v="3"/>
          <ac:spMkLst>
            <pc:docMk/>
            <pc:sldMk cId="259412740" sldId="301"/>
            <ac:spMk id="18" creationId="{B3BCC9A2-0385-350B-7FF1-033C3A1FB153}"/>
          </ac:spMkLst>
        </pc:spChg>
        <pc:picChg chg="del">
          <ac:chgData name="Carolina Manfredini" userId="S::carolina.manfredini@unimi.it::98e6d6f2-5169-4a3b-954b-346b2698d165" providerId="AD" clId="Web-{9F6C5DE3-E4E7-457A-A3C4-D2FA2D7CFC33}" dt="2025-03-17T11:17:49.270" v="1"/>
          <ac:picMkLst>
            <pc:docMk/>
            <pc:sldMk cId="259412740" sldId="301"/>
            <ac:picMk id="12" creationId="{3482D9CF-B6B8-827B-9B36-433489256A1C}"/>
          </ac:picMkLst>
        </pc:picChg>
        <pc:cxnChg chg="mod">
          <ac:chgData name="Carolina Manfredini" userId="S::carolina.manfredini@unimi.it::98e6d6f2-5169-4a3b-954b-346b2698d165" providerId="AD" clId="Web-{9F6C5DE3-E4E7-457A-A3C4-D2FA2D7CFC33}" dt="2025-03-17T11:17:59.599" v="5" actId="1076"/>
          <ac:cxnSpMkLst>
            <pc:docMk/>
            <pc:sldMk cId="259412740" sldId="301"/>
            <ac:cxnSpMk id="10" creationId="{941316E8-5407-469C-85E6-E8312D101990}"/>
          </ac:cxnSpMkLst>
        </pc:cxnChg>
        <pc:cxnChg chg="del">
          <ac:chgData name="Carolina Manfredini" userId="S::carolina.manfredini@unimi.it::98e6d6f2-5169-4a3b-954b-346b2698d165" providerId="AD" clId="Web-{9F6C5DE3-E4E7-457A-A3C4-D2FA2D7CFC33}" dt="2025-03-17T11:17:47.380" v="0"/>
          <ac:cxnSpMkLst>
            <pc:docMk/>
            <pc:sldMk cId="259412740" sldId="301"/>
            <ac:cxnSpMk id="15" creationId="{F2CA4985-C1E7-D153-E71C-096EC43C2C24}"/>
          </ac:cxnSpMkLst>
        </pc:cxnChg>
      </pc:sldChg>
      <pc:sldChg chg="addSp delSp modSp addAnim delAnim modAnim">
        <pc:chgData name="Carolina Manfredini" userId="S::carolina.manfredini@unimi.it::98e6d6f2-5169-4a3b-954b-346b2698d165" providerId="AD" clId="Web-{9F6C5DE3-E4E7-457A-A3C4-D2FA2D7CFC33}" dt="2025-03-17T11:23:22.283" v="47"/>
        <pc:sldMkLst>
          <pc:docMk/>
          <pc:sldMk cId="297112684" sldId="317"/>
        </pc:sldMkLst>
        <pc:spChg chg="add del">
          <ac:chgData name="Carolina Manfredini" userId="S::carolina.manfredini@unimi.it::98e6d6f2-5169-4a3b-954b-346b2698d165" providerId="AD" clId="Web-{9F6C5DE3-E4E7-457A-A3C4-D2FA2D7CFC33}" dt="2025-03-17T11:19:28.462" v="14"/>
          <ac:spMkLst>
            <pc:docMk/>
            <pc:sldMk cId="297112684" sldId="317"/>
            <ac:spMk id="9" creationId="{E76D73FF-6FD2-B296-EC97-CB5E5ECA5879}"/>
          </ac:spMkLst>
        </pc:spChg>
        <pc:spChg chg="mod">
          <ac:chgData name="Carolina Manfredini" userId="S::carolina.manfredini@unimi.it::98e6d6f2-5169-4a3b-954b-346b2698d165" providerId="AD" clId="Web-{9F6C5DE3-E4E7-457A-A3C4-D2FA2D7CFC33}" dt="2025-03-17T11:22:53.626" v="43" actId="1076"/>
          <ac:spMkLst>
            <pc:docMk/>
            <pc:sldMk cId="297112684" sldId="317"/>
            <ac:spMk id="20" creationId="{B51EC2A1-5830-A22E-EE84-DFCEC83DF4F2}"/>
          </ac:spMkLst>
        </pc:spChg>
        <pc:picChg chg="add del mod modCrop">
          <ac:chgData name="Carolina Manfredini" userId="S::carolina.manfredini@unimi.it::98e6d6f2-5169-4a3b-954b-346b2698d165" providerId="AD" clId="Web-{9F6C5DE3-E4E7-457A-A3C4-D2FA2D7CFC33}" dt="2025-03-17T11:19:27.415" v="13"/>
          <ac:picMkLst>
            <pc:docMk/>
            <pc:sldMk cId="297112684" sldId="317"/>
            <ac:picMk id="8" creationId="{4F89893E-9614-9BA2-BB8D-718FD4764181}"/>
          </ac:picMkLst>
        </pc:picChg>
        <pc:picChg chg="add mod">
          <ac:chgData name="Carolina Manfredini" userId="S::carolina.manfredini@unimi.it::98e6d6f2-5169-4a3b-954b-346b2698d165" providerId="AD" clId="Web-{9F6C5DE3-E4E7-457A-A3C4-D2FA2D7CFC33}" dt="2025-03-17T11:22:07.765" v="20" actId="1076"/>
          <ac:picMkLst>
            <pc:docMk/>
            <pc:sldMk cId="297112684" sldId="317"/>
            <ac:picMk id="10" creationId="{ACF95175-7550-4E2C-769F-C37E83154EBB}"/>
          </ac:picMkLst>
        </pc:picChg>
        <pc:picChg chg="add del">
          <ac:chgData name="Carolina Manfredini" userId="S::carolina.manfredini@unimi.it::98e6d6f2-5169-4a3b-954b-346b2698d165" providerId="AD" clId="Web-{9F6C5DE3-E4E7-457A-A3C4-D2FA2D7CFC33}" dt="2025-03-17T11:19:00.242" v="9"/>
          <ac:picMkLst>
            <pc:docMk/>
            <pc:sldMk cId="297112684" sldId="317"/>
            <ac:picMk id="12" creationId="{9034E747-0866-D21E-7F59-0B5C3A7A7AFC}"/>
          </ac:picMkLst>
        </pc:picChg>
        <pc:cxnChg chg="ord">
          <ac:chgData name="Carolina Manfredini" userId="S::carolina.manfredini@unimi.it::98e6d6f2-5169-4a3b-954b-346b2698d165" providerId="AD" clId="Web-{9F6C5DE3-E4E7-457A-A3C4-D2FA2D7CFC33}" dt="2025-03-17T11:21:56.592" v="18"/>
          <ac:cxnSpMkLst>
            <pc:docMk/>
            <pc:sldMk cId="297112684" sldId="317"/>
            <ac:cxnSpMk id="15" creationId="{C48020F7-A4F3-E3A2-F134-A18D639B06E6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Total number of downloads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Total number of downloads</c:v>
                </c:pt>
              </c:strCache>
            </c:strRef>
          </c:tx>
          <c:spPr>
            <a:pattFill prst="dkDnDiag">
              <a:fgClr>
                <a:schemeClr val="tx2">
                  <a:lumMod val="10000"/>
                  <a:lumOff val="90000"/>
                </a:schemeClr>
              </a:fgClr>
              <a:bgClr>
                <a:schemeClr val="bg1"/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dLbls>
            <c:dLbl>
              <c:idx val="0"/>
              <c:layout>
                <c:manualLayout>
                  <c:x val="-3.3377837116154566E-3"/>
                  <c:y val="-3.86351509295860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CD5D2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32-4BBA-93A8-B14E3D81E946}"/>
                </c:ext>
              </c:extLst>
            </c:dLbl>
            <c:dLbl>
              <c:idx val="1"/>
              <c:layout>
                <c:manualLayout>
                  <c:x val="-2.8371161548731705E-2"/>
                  <c:y val="-8.75730087737284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CD5D2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EE-429E-9EBF-17B8310EDF2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EE-429E-9EBF-17B8310EDF2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EE-429E-9EBF-17B8310EDF26}"/>
                </c:ext>
              </c:extLst>
            </c:dLbl>
            <c:dLbl>
              <c:idx val="4"/>
              <c:layout>
                <c:manualLayout>
                  <c:x val="-2.6702269692924021E-2"/>
                  <c:y val="-0.283324440150297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CD5D2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EE-429E-9EBF-17B8310EDF2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A7-4759-9597-7A52C514E1B0}"/>
                </c:ext>
              </c:extLst>
            </c:dLbl>
            <c:dLbl>
              <c:idx val="6"/>
              <c:layout>
                <c:manualLayout>
                  <c:x val="-6.5086782376502131E-2"/>
                  <c:y val="-0.363170418738109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CD5D2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A7-4759-9597-7A52C514E1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CD5D28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Foglio1!$A$2:$A$8</c:f>
              <c:strCache>
                <c:ptCount val="7"/>
                <c:pt idx="0">
                  <c:v>Sept 2022</c:v>
                </c:pt>
                <c:pt idx="1">
                  <c:v>Sept 2023</c:v>
                </c:pt>
                <c:pt idx="2">
                  <c:v>Oct 2023</c:v>
                </c:pt>
                <c:pt idx="3">
                  <c:v>May 2024</c:v>
                </c:pt>
                <c:pt idx="4">
                  <c:v>Sept 2024</c:v>
                </c:pt>
                <c:pt idx="5">
                  <c:v>Oct 2024</c:v>
                </c:pt>
                <c:pt idx="6">
                  <c:v>Sept 2025</c:v>
                </c:pt>
              </c:strCache>
            </c:strRef>
          </c:cat>
          <c:val>
            <c:numRef>
              <c:f>Foglio1!$B$2:$B$8</c:f>
              <c:numCache>
                <c:formatCode>General</c:formatCode>
                <c:ptCount val="7"/>
                <c:pt idx="0">
                  <c:v>3283</c:v>
                </c:pt>
                <c:pt idx="1">
                  <c:v>30523</c:v>
                </c:pt>
                <c:pt idx="2">
                  <c:v>40421</c:v>
                </c:pt>
                <c:pt idx="3">
                  <c:v>181097</c:v>
                </c:pt>
                <c:pt idx="4">
                  <c:v>302852</c:v>
                </c:pt>
                <c:pt idx="5">
                  <c:v>331062</c:v>
                </c:pt>
                <c:pt idx="6">
                  <c:v>447320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EE-429E-9EBF-17B8310EDF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660553295"/>
        <c:axId val="549383071"/>
      </c:areaChart>
      <c:catAx>
        <c:axId val="660553295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49383071"/>
        <c:crosses val="autoZero"/>
        <c:auto val="1"/>
        <c:lblAlgn val="ctr"/>
        <c:lblOffset val="100"/>
        <c:noMultiLvlLbl val="0"/>
      </c:catAx>
      <c:valAx>
        <c:axId val="549383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6055329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tx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>
      <cs:styleClr val="auto"/>
    </cs:effectRef>
    <cs:fontRef idx="minor">
      <a:schemeClr val="tx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tx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/>
      </a:solidFill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olidFill>
        <a:schemeClr val="lt1"/>
      </a:solidFill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02/bul2.2015.1720420114" TargetMode="External"/><Relationship Id="rId1" Type="http://schemas.openxmlformats.org/officeDocument/2006/relationships/hyperlink" Target="https://doi.org/10.1108/JD-07-2022-0146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verse.unimi.it/dataverse/itaca" TargetMode="External"/><Relationship Id="rId2" Type="http://schemas.openxmlformats.org/officeDocument/2006/relationships/hyperlink" Target="https://dataverse.unimi.it/dataverse/VIOLENDINGS" TargetMode="External"/><Relationship Id="rId1" Type="http://schemas.openxmlformats.org/officeDocument/2006/relationships/hyperlink" Target="https://dataverse.unimi.it/dataverse/filmusp" TargetMode="External"/><Relationship Id="rId6" Type="http://schemas.openxmlformats.org/officeDocument/2006/relationships/hyperlink" Target="https://dataverse.unimi.it/dataverse/I_PAD" TargetMode="External"/><Relationship Id="rId5" Type="http://schemas.openxmlformats.org/officeDocument/2006/relationships/hyperlink" Target="https://dataverse.unimi.it/dataverse/craftwork" TargetMode="External"/><Relationship Id="rId4" Type="http://schemas.openxmlformats.org/officeDocument/2006/relationships/hyperlink" Target="https://doi.org/10.13130/RD_UNIMI/EN2TFH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s://rdm.unimi.it/training/" TargetMode="External"/><Relationship Id="rId2" Type="http://schemas.openxmlformats.org/officeDocument/2006/relationships/hyperlink" Target="https://rdm.unimi.it/tools-2/" TargetMode="External"/><Relationship Id="rId1" Type="http://schemas.openxmlformats.org/officeDocument/2006/relationships/hyperlink" Target="https://rdm.unimi.it/" TargetMode="External"/><Relationship Id="rId5" Type="http://schemas.openxmlformats.org/officeDocument/2006/relationships/hyperlink" Target="https://doi.org/10.5281/zenodo.15465239" TargetMode="External"/><Relationship Id="rId4" Type="http://schemas.openxmlformats.org/officeDocument/2006/relationships/hyperlink" Target="https://rdm.unimi.it/dedicated-support/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hyperlink" Target="https://stream.cuni.cz/cs/media/95895bd6a4344f3c867cd92a68171c68/ebc76396f9574b2fa3b32b8954165efa" TargetMode="External"/><Relationship Id="rId2" Type="http://schemas.openxmlformats.org/officeDocument/2006/relationships/hyperlink" Target="https://rdm.unimi.it/practical-workshops/" TargetMode="External"/><Relationship Id="rId1" Type="http://schemas.openxmlformats.org/officeDocument/2006/relationships/hyperlink" Target="https://rdm.unimi.it/data-management-for-social-sciences-and-humanities/" TargetMode="External"/><Relationship Id="rId4" Type="http://schemas.openxmlformats.org/officeDocument/2006/relationships/hyperlink" Target="https://dataverse.unimi.it/dataverse/mup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02/bul2.2015.1720420114" TargetMode="External"/><Relationship Id="rId1" Type="http://schemas.openxmlformats.org/officeDocument/2006/relationships/hyperlink" Target="https://doi.org/10.1108/JD-07-2022-0146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verse.unimi.it/dataverse/itaca" TargetMode="External"/><Relationship Id="rId2" Type="http://schemas.openxmlformats.org/officeDocument/2006/relationships/hyperlink" Target="https://dataverse.unimi.it/dataverse/VIOLENDINGS" TargetMode="External"/><Relationship Id="rId1" Type="http://schemas.openxmlformats.org/officeDocument/2006/relationships/hyperlink" Target="https://dataverse.unimi.it/dataverse/filmusp" TargetMode="External"/><Relationship Id="rId6" Type="http://schemas.openxmlformats.org/officeDocument/2006/relationships/hyperlink" Target="https://dataverse.unimi.it/dataverse/I_PAD" TargetMode="External"/><Relationship Id="rId5" Type="http://schemas.openxmlformats.org/officeDocument/2006/relationships/hyperlink" Target="https://dataverse.unimi.it/dataverse/craftwork" TargetMode="External"/><Relationship Id="rId4" Type="http://schemas.openxmlformats.org/officeDocument/2006/relationships/hyperlink" Target="https://doi.org/10.13130/RD_UNIMI/EN2TFH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15465239" TargetMode="External"/><Relationship Id="rId2" Type="http://schemas.openxmlformats.org/officeDocument/2006/relationships/hyperlink" Target="https://rdm.unimi.it/tools-2/" TargetMode="External"/><Relationship Id="rId1" Type="http://schemas.openxmlformats.org/officeDocument/2006/relationships/hyperlink" Target="https://rdm.unimi.it/" TargetMode="External"/><Relationship Id="rId5" Type="http://schemas.openxmlformats.org/officeDocument/2006/relationships/hyperlink" Target="https://rdm.unimi.it/training/" TargetMode="External"/><Relationship Id="rId4" Type="http://schemas.openxmlformats.org/officeDocument/2006/relationships/hyperlink" Target="https://rdm.unimi.it/dedicated-support/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hyperlink" Target="https://stream.cuni.cz/cs/media/95895bd6a4344f3c867cd92a68171c68/ebc76396f9574b2fa3b32b8954165efa" TargetMode="External"/><Relationship Id="rId2" Type="http://schemas.openxmlformats.org/officeDocument/2006/relationships/hyperlink" Target="https://rdm.unimi.it/practical-workshops/" TargetMode="External"/><Relationship Id="rId1" Type="http://schemas.openxmlformats.org/officeDocument/2006/relationships/hyperlink" Target="https://rdm.unimi.it/data-management-for-social-sciences-and-humanities/" TargetMode="External"/><Relationship Id="rId4" Type="http://schemas.openxmlformats.org/officeDocument/2006/relationships/hyperlink" Target="https://dataverse.unimi.it/dataverse/mup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6BE635-1486-4842-95D8-7EFAC00BA6C0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it-IT"/>
        </a:p>
      </dgm:t>
    </dgm:pt>
    <dgm:pt modelId="{8E68D7CB-B6BC-4C32-A78D-65EB95F105B1}">
      <dgm:prSet phldrT="[Testo]" custT="1"/>
      <dgm:spPr/>
      <dgm:t>
        <a:bodyPr/>
        <a:lstStyle/>
        <a:p>
          <a:r>
            <a:rPr lang="it-IT" sz="1600" dirty="0"/>
            <a:t>«I </a:t>
          </a:r>
          <a:r>
            <a:rPr lang="it-IT" sz="1600" dirty="0" err="1"/>
            <a:t>am</a:t>
          </a:r>
          <a:r>
            <a:rPr lang="it-IT" sz="1600" dirty="0"/>
            <a:t> a </a:t>
          </a:r>
          <a:r>
            <a:rPr lang="it-IT" sz="1600" dirty="0" err="1"/>
            <a:t>researcher</a:t>
          </a:r>
          <a:r>
            <a:rPr lang="it-IT" sz="1600" dirty="0"/>
            <a:t> in the </a:t>
          </a:r>
          <a:r>
            <a:rPr lang="it-IT" sz="1600" dirty="0" err="1"/>
            <a:t>humanities</a:t>
          </a:r>
          <a:r>
            <a:rPr lang="it-IT" sz="1600" dirty="0"/>
            <a:t>, o</a:t>
          </a:r>
          <a:r>
            <a:rPr lang="it-IT" sz="1600" b="0" i="0" u="none" dirty="0"/>
            <a:t>pen and fair data </a:t>
          </a:r>
          <a:r>
            <a:rPr lang="it-IT" sz="1600" b="0" i="0" u="none" dirty="0" err="1"/>
            <a:t>does</a:t>
          </a:r>
          <a:r>
            <a:rPr lang="it-IT" sz="1600" b="0" i="0" u="none" dirty="0"/>
            <a:t> </a:t>
          </a:r>
          <a:r>
            <a:rPr lang="it-IT" sz="1600" b="0" i="0" u="none" dirty="0" err="1"/>
            <a:t>not</a:t>
          </a:r>
          <a:r>
            <a:rPr lang="it-IT" sz="1600" b="0" i="0" u="none" dirty="0"/>
            <a:t> </a:t>
          </a:r>
          <a:r>
            <a:rPr lang="it-IT" sz="1600" b="0" i="0" u="none" dirty="0" err="1"/>
            <a:t>concern</a:t>
          </a:r>
          <a:r>
            <a:rPr lang="it-IT" sz="1600" b="0" i="0" u="none" dirty="0"/>
            <a:t> me»</a:t>
          </a:r>
          <a:endParaRPr lang="it-IT" sz="1600" dirty="0"/>
        </a:p>
      </dgm:t>
    </dgm:pt>
    <dgm:pt modelId="{A291D04C-144A-41FF-B9E7-4EA3475AAA01}" type="parTrans" cxnId="{C8CF41E7-DDF4-463D-9DCB-6A71B9085596}">
      <dgm:prSet/>
      <dgm:spPr/>
      <dgm:t>
        <a:bodyPr/>
        <a:lstStyle/>
        <a:p>
          <a:endParaRPr lang="it-IT"/>
        </a:p>
      </dgm:t>
    </dgm:pt>
    <dgm:pt modelId="{F368A1C9-14F9-476B-8C15-43C8ED6F61AB}" type="sibTrans" cxnId="{C8CF41E7-DDF4-463D-9DCB-6A71B9085596}">
      <dgm:prSet/>
      <dgm:spPr>
        <a:solidFill>
          <a:srgbClr val="CEDDED"/>
        </a:solidFill>
      </dgm:spPr>
      <dgm:t>
        <a:bodyPr/>
        <a:lstStyle/>
        <a:p>
          <a:endParaRPr lang="it-IT"/>
        </a:p>
      </dgm:t>
    </dgm:pt>
    <dgm:pt modelId="{F4C2DB05-CEA6-4A04-B362-B0268087398D}">
      <dgm:prSet phldrT="[Testo]" custT="1"/>
      <dgm:spPr/>
      <dgm:t>
        <a:bodyPr/>
        <a:lstStyle/>
        <a:p>
          <a:pPr algn="r"/>
          <a:r>
            <a:rPr lang="it-IT" sz="1600" b="0" i="0" u="none" dirty="0"/>
            <a:t>«I </a:t>
          </a:r>
          <a:r>
            <a:rPr lang="it-IT" sz="1600" b="0" i="0" u="none" dirty="0" err="1"/>
            <a:t>am</a:t>
          </a:r>
          <a:r>
            <a:rPr lang="it-IT" sz="1600" b="0" i="0" u="none" dirty="0"/>
            <a:t> a </a:t>
          </a:r>
          <a:r>
            <a:rPr lang="it-IT" sz="1600" b="0" i="0" u="none" dirty="0" err="1"/>
            <a:t>researcher</a:t>
          </a:r>
          <a:r>
            <a:rPr lang="it-IT" sz="1600" b="0" i="0" u="none" dirty="0"/>
            <a:t> in the </a:t>
          </a:r>
          <a:r>
            <a:rPr lang="it-IT" sz="1600" b="0" i="0" u="none" dirty="0" err="1"/>
            <a:t>humanities</a:t>
          </a:r>
          <a:r>
            <a:rPr lang="it-IT" sz="1600" b="0" i="0" u="none" dirty="0"/>
            <a:t>, I </a:t>
          </a:r>
          <a:r>
            <a:rPr lang="it-IT" sz="1600" b="0" i="0" u="none" dirty="0" err="1"/>
            <a:t>don't</a:t>
          </a:r>
          <a:r>
            <a:rPr lang="it-IT" sz="1600" b="0" i="0" u="none" dirty="0"/>
            <a:t> deal with data, so </a:t>
          </a:r>
          <a:r>
            <a:rPr lang="it-IT" sz="1600" b="0" i="0" u="none" dirty="0" err="1"/>
            <a:t>why</a:t>
          </a:r>
          <a:r>
            <a:rPr lang="it-IT" sz="1600" b="0" i="0" u="none" dirty="0"/>
            <a:t> </a:t>
          </a:r>
          <a:r>
            <a:rPr lang="it-IT" sz="1600" b="0" i="0" u="none" dirty="0" err="1"/>
            <a:t>should</a:t>
          </a:r>
          <a:r>
            <a:rPr lang="it-IT" sz="1600" b="0" i="0" u="none" dirty="0"/>
            <a:t> I be </a:t>
          </a:r>
          <a:r>
            <a:rPr lang="it-IT" sz="1600" b="0" i="0" u="none" dirty="0" err="1"/>
            <a:t>interested</a:t>
          </a:r>
          <a:r>
            <a:rPr lang="it-IT" sz="1600" b="0" i="0" u="none" dirty="0"/>
            <a:t> in </a:t>
          </a:r>
          <a:r>
            <a:rPr lang="it-IT" sz="1600" b="0" i="0" u="none" dirty="0" err="1"/>
            <a:t>its</a:t>
          </a:r>
          <a:r>
            <a:rPr lang="it-IT" sz="1600" b="0" i="0" u="none" dirty="0"/>
            <a:t> </a:t>
          </a:r>
          <a:r>
            <a:rPr lang="it-IT" sz="1600" b="0" i="0" u="none" dirty="0" err="1"/>
            <a:t>quality</a:t>
          </a:r>
          <a:r>
            <a:rPr lang="it-IT" sz="1600" b="0" i="0" u="none" dirty="0"/>
            <a:t>?»</a:t>
          </a:r>
          <a:endParaRPr lang="it-IT" sz="1600" dirty="0"/>
        </a:p>
      </dgm:t>
    </dgm:pt>
    <dgm:pt modelId="{2ED58536-BE59-4F65-A24C-A35C522555AC}" type="parTrans" cxnId="{D109AFE4-0646-47EC-B568-393FDC87FB29}">
      <dgm:prSet/>
      <dgm:spPr/>
      <dgm:t>
        <a:bodyPr/>
        <a:lstStyle/>
        <a:p>
          <a:endParaRPr lang="it-IT"/>
        </a:p>
      </dgm:t>
    </dgm:pt>
    <dgm:pt modelId="{3646F74B-90C7-4533-975D-099E42D343FC}" type="sibTrans" cxnId="{D109AFE4-0646-47EC-B568-393FDC87FB29}">
      <dgm:prSet/>
      <dgm:spPr>
        <a:solidFill>
          <a:srgbClr val="CEDDED"/>
        </a:solidFill>
      </dgm:spPr>
      <dgm:t>
        <a:bodyPr/>
        <a:lstStyle/>
        <a:p>
          <a:endParaRPr lang="it-IT"/>
        </a:p>
      </dgm:t>
    </dgm:pt>
    <dgm:pt modelId="{5B71D69F-B084-4CD8-B72C-53D8617166F4}">
      <dgm:prSet phldrT="[Testo]" custT="1"/>
      <dgm:spPr/>
      <dgm:t>
        <a:bodyPr/>
        <a:lstStyle/>
        <a:p>
          <a:pPr algn="r"/>
          <a:r>
            <a:rPr lang="hr-HR" sz="1600" dirty="0">
              <a:solidFill>
                <a:srgbClr val="00B0F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What do we mean by "data"? </a:t>
          </a:r>
          <a:endParaRPr lang="it-IT" sz="1600" dirty="0">
            <a:solidFill>
              <a:srgbClr val="00B0F0"/>
            </a:solidFill>
          </a:endParaRPr>
        </a:p>
      </dgm:t>
    </dgm:pt>
    <dgm:pt modelId="{F6AF661E-7817-4887-90FF-E1CD4D96EB6D}" type="parTrans" cxnId="{D1234883-8D5A-406F-8CAE-EA833AFDDADE}">
      <dgm:prSet/>
      <dgm:spPr/>
      <dgm:t>
        <a:bodyPr/>
        <a:lstStyle/>
        <a:p>
          <a:endParaRPr lang="it-IT"/>
        </a:p>
      </dgm:t>
    </dgm:pt>
    <dgm:pt modelId="{1F405C93-A1C3-481F-AF57-D886E2A4FB4C}" type="sibTrans" cxnId="{D1234883-8D5A-406F-8CAE-EA833AFDDADE}">
      <dgm:prSet/>
      <dgm:spPr>
        <a:solidFill>
          <a:srgbClr val="CEDDED"/>
        </a:solidFill>
      </dgm:spPr>
      <dgm:t>
        <a:bodyPr/>
        <a:lstStyle/>
        <a:p>
          <a:endParaRPr lang="it-IT"/>
        </a:p>
      </dgm:t>
    </dgm:pt>
    <dgm:pt modelId="{E8359C33-DFA1-40C9-AD80-58249E964666}">
      <dgm:prSet phldrT="[Testo]" custT="1"/>
      <dgm:spPr/>
      <dgm:t>
        <a:bodyPr/>
        <a:lstStyle/>
        <a:p>
          <a:r>
            <a:rPr lang="hr-HR" sz="1600" dirty="0">
              <a:solidFill>
                <a:srgbClr val="00B0F0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When data is a dirty word</a:t>
          </a:r>
          <a:endParaRPr lang="it-IT" sz="1600" dirty="0">
            <a:solidFill>
              <a:srgbClr val="00B0F0"/>
            </a:solidFill>
          </a:endParaRPr>
        </a:p>
      </dgm:t>
    </dgm:pt>
    <dgm:pt modelId="{B5377EC1-D8EF-4940-947F-93A2704E6485}" type="parTrans" cxnId="{AFA5F134-4319-46FE-9A4C-160449467B91}">
      <dgm:prSet/>
      <dgm:spPr/>
      <dgm:t>
        <a:bodyPr/>
        <a:lstStyle/>
        <a:p>
          <a:endParaRPr lang="it-IT"/>
        </a:p>
      </dgm:t>
    </dgm:pt>
    <dgm:pt modelId="{A80AD5CE-3F7B-4A92-BE42-961910D50B1A}" type="sibTrans" cxnId="{AFA5F134-4319-46FE-9A4C-160449467B91}">
      <dgm:prSet/>
      <dgm:spPr>
        <a:solidFill>
          <a:srgbClr val="CEDDED"/>
        </a:solidFill>
      </dgm:spPr>
      <dgm:t>
        <a:bodyPr/>
        <a:lstStyle/>
        <a:p>
          <a:endParaRPr lang="it-IT"/>
        </a:p>
      </dgm:t>
    </dgm:pt>
    <dgm:pt modelId="{9AEC49E7-E944-42B9-96EB-19FF6DB2FA3A}" type="pres">
      <dgm:prSet presAssocID="{066BE635-1486-4842-95D8-7EFAC00BA6C0}" presName="Name0" presStyleCnt="0">
        <dgm:presLayoutVars>
          <dgm:chMax val="8"/>
          <dgm:chPref val="8"/>
          <dgm:dir/>
        </dgm:presLayoutVars>
      </dgm:prSet>
      <dgm:spPr/>
    </dgm:pt>
    <dgm:pt modelId="{6D224034-C7BA-BC46-A303-F8BD4BECC918}" type="pres">
      <dgm:prSet presAssocID="{5B71D69F-B084-4CD8-B72C-53D8617166F4}" presName="parent_text_1" presStyleLbl="revTx" presStyleIdx="0" presStyleCnt="4" custScaleX="50410" custLinFactY="100000" custLinFactNeighborX="-2440" custLinFactNeighborY="154078">
        <dgm:presLayoutVars>
          <dgm:chMax val="0"/>
          <dgm:chPref val="0"/>
          <dgm:bulletEnabled val="1"/>
        </dgm:presLayoutVars>
      </dgm:prSet>
      <dgm:spPr/>
    </dgm:pt>
    <dgm:pt modelId="{C8DF3DFA-8D21-D44D-8590-48F9329A1EFB}" type="pres">
      <dgm:prSet presAssocID="{5B71D69F-B084-4CD8-B72C-53D8617166F4}" presName="image_accent_1" presStyleCnt="0"/>
      <dgm:spPr/>
    </dgm:pt>
    <dgm:pt modelId="{DBFC2248-8DD4-4501-860A-AC2A98A2A4FB}" type="pres">
      <dgm:prSet presAssocID="{5B71D69F-B084-4CD8-B72C-53D8617166F4}" presName="imageAccentRepeatNode" presStyleLbl="alignNode1" presStyleIdx="0" presStyleCnt="8"/>
      <dgm:spPr/>
    </dgm:pt>
    <dgm:pt modelId="{0870CA5A-37E1-DD4B-8849-58297B8C6F6B}" type="pres">
      <dgm:prSet presAssocID="{5B71D69F-B084-4CD8-B72C-53D8617166F4}" presName="accent_1" presStyleLbl="alignNode1" presStyleIdx="1" presStyleCnt="8"/>
      <dgm:spPr/>
    </dgm:pt>
    <dgm:pt modelId="{0350AE08-7720-B446-9855-F9F7B37EC386}" type="pres">
      <dgm:prSet presAssocID="{1F405C93-A1C3-481F-AF57-D886E2A4FB4C}" presName="image_1" presStyleCnt="0"/>
      <dgm:spPr/>
    </dgm:pt>
    <dgm:pt modelId="{FDDC6C40-6F57-4997-B132-B80CCBAD0A7C}" type="pres">
      <dgm:prSet presAssocID="{1F405C93-A1C3-481F-AF57-D886E2A4FB4C}" presName="imageRepeatNode" presStyleLbl="fgImgPlace1" presStyleIdx="0" presStyleCnt="4"/>
      <dgm:spPr/>
    </dgm:pt>
    <dgm:pt modelId="{1C48688C-1343-4140-BA65-735D7602E8DD}" type="pres">
      <dgm:prSet presAssocID="{E8359C33-DFA1-40C9-AD80-58249E964666}" presName="parent_text_2" presStyleLbl="revTx" presStyleIdx="1" presStyleCnt="4" custScaleX="42582" custLinFactNeighborX="-30840" custLinFactNeighborY="-2778">
        <dgm:presLayoutVars>
          <dgm:chMax val="0"/>
          <dgm:chPref val="0"/>
          <dgm:bulletEnabled val="1"/>
        </dgm:presLayoutVars>
      </dgm:prSet>
      <dgm:spPr/>
    </dgm:pt>
    <dgm:pt modelId="{B6577823-65B2-4E45-9ADB-4B71F292EF31}" type="pres">
      <dgm:prSet presAssocID="{E8359C33-DFA1-40C9-AD80-58249E964666}" presName="image_accent_2" presStyleCnt="0"/>
      <dgm:spPr/>
    </dgm:pt>
    <dgm:pt modelId="{A19FD55C-42E6-4A93-925F-2F5D17A4DC1F}" type="pres">
      <dgm:prSet presAssocID="{E8359C33-DFA1-40C9-AD80-58249E964666}" presName="imageAccentRepeatNode" presStyleLbl="alignNode1" presStyleIdx="2" presStyleCnt="8"/>
      <dgm:spPr/>
    </dgm:pt>
    <dgm:pt modelId="{221321B3-677B-3942-9954-4DE06F2057B9}" type="pres">
      <dgm:prSet presAssocID="{A80AD5CE-3F7B-4A92-BE42-961910D50B1A}" presName="image_2" presStyleCnt="0"/>
      <dgm:spPr/>
    </dgm:pt>
    <dgm:pt modelId="{7F3A70B6-C933-4A23-80E9-4E1E4D5E8727}" type="pres">
      <dgm:prSet presAssocID="{A80AD5CE-3F7B-4A92-BE42-961910D50B1A}" presName="imageRepeatNode" presStyleLbl="fgImgPlace1" presStyleIdx="1" presStyleCnt="4"/>
      <dgm:spPr/>
    </dgm:pt>
    <dgm:pt modelId="{21ADA2D5-FBD1-D242-A928-6123567D7ED9}" type="pres">
      <dgm:prSet presAssocID="{8E68D7CB-B6BC-4C32-A78D-65EB95F105B1}" presName="image_accent_3" presStyleCnt="0"/>
      <dgm:spPr/>
    </dgm:pt>
    <dgm:pt modelId="{F4BDE01C-356C-4E9A-A869-5303E79CEE78}" type="pres">
      <dgm:prSet presAssocID="{8E68D7CB-B6BC-4C32-A78D-65EB95F105B1}" presName="imageAccentRepeatNode" presStyleLbl="alignNode1" presStyleIdx="3" presStyleCnt="8"/>
      <dgm:spPr/>
    </dgm:pt>
    <dgm:pt modelId="{11901AAA-288C-DE48-8514-C6B21ADB28F2}" type="pres">
      <dgm:prSet presAssocID="{8E68D7CB-B6BC-4C32-A78D-65EB95F105B1}" presName="parent_text_3" presStyleLbl="revTx" presStyleIdx="2" presStyleCnt="4" custLinFactNeighborX="-5820" custLinFactNeighborY="-9839">
        <dgm:presLayoutVars>
          <dgm:chMax val="0"/>
          <dgm:chPref val="0"/>
          <dgm:bulletEnabled val="1"/>
        </dgm:presLayoutVars>
      </dgm:prSet>
      <dgm:spPr/>
    </dgm:pt>
    <dgm:pt modelId="{04FC88A2-8374-4045-BEE6-527EC5172EE6}" type="pres">
      <dgm:prSet presAssocID="{8E68D7CB-B6BC-4C32-A78D-65EB95F105B1}" presName="accent_2" presStyleLbl="alignNode1" presStyleIdx="4" presStyleCnt="8"/>
      <dgm:spPr/>
    </dgm:pt>
    <dgm:pt modelId="{D6A51BD4-FDB0-ED48-8042-6BA99177FB56}" type="pres">
      <dgm:prSet presAssocID="{8E68D7CB-B6BC-4C32-A78D-65EB95F105B1}" presName="accent_3" presStyleLbl="alignNode1" presStyleIdx="5" presStyleCnt="8"/>
      <dgm:spPr/>
    </dgm:pt>
    <dgm:pt modelId="{877DF724-F4B7-B74A-8963-B1A33F96B6CB}" type="pres">
      <dgm:prSet presAssocID="{F368A1C9-14F9-476B-8C15-43C8ED6F61AB}" presName="image_3" presStyleCnt="0"/>
      <dgm:spPr/>
    </dgm:pt>
    <dgm:pt modelId="{6D98887D-8D82-419D-8ACF-5C6FD78A0904}" type="pres">
      <dgm:prSet presAssocID="{F368A1C9-14F9-476B-8C15-43C8ED6F61AB}" presName="imageRepeatNode" presStyleLbl="fgImgPlace1" presStyleIdx="2" presStyleCnt="4"/>
      <dgm:spPr/>
    </dgm:pt>
    <dgm:pt modelId="{14D6CDE5-6061-224F-A111-A3170FB5ACC3}" type="pres">
      <dgm:prSet presAssocID="{F4C2DB05-CEA6-4A04-B362-B0268087398D}" presName="image_accent_4" presStyleCnt="0"/>
      <dgm:spPr/>
    </dgm:pt>
    <dgm:pt modelId="{9FCABB91-4293-4EDE-988B-A6AD19E9B98B}" type="pres">
      <dgm:prSet presAssocID="{F4C2DB05-CEA6-4A04-B362-B0268087398D}" presName="imageAccentRepeatNode" presStyleLbl="alignNode1" presStyleIdx="6" presStyleCnt="8"/>
      <dgm:spPr/>
    </dgm:pt>
    <dgm:pt modelId="{1132740C-DB48-F94C-A9C9-DC635F99E5A8}" type="pres">
      <dgm:prSet presAssocID="{F4C2DB05-CEA6-4A04-B362-B0268087398D}" presName="parent_text_4" presStyleLbl="revTx" presStyleIdx="3" presStyleCnt="4" custLinFactX="-38354" custLinFactNeighborX="-100000" custLinFactNeighborY="-69393">
        <dgm:presLayoutVars>
          <dgm:chMax val="0"/>
          <dgm:chPref val="0"/>
          <dgm:bulletEnabled val="1"/>
        </dgm:presLayoutVars>
      </dgm:prSet>
      <dgm:spPr/>
    </dgm:pt>
    <dgm:pt modelId="{2694B4D8-FBE8-4D49-9C2F-E7C744808545}" type="pres">
      <dgm:prSet presAssocID="{F4C2DB05-CEA6-4A04-B362-B0268087398D}" presName="accent_4" presStyleLbl="alignNode1" presStyleIdx="7" presStyleCnt="8"/>
      <dgm:spPr/>
    </dgm:pt>
    <dgm:pt modelId="{AD60A4B3-BEB8-1542-A80C-8A04A2A36674}" type="pres">
      <dgm:prSet presAssocID="{3646F74B-90C7-4533-975D-099E42D343FC}" presName="image_4" presStyleCnt="0"/>
      <dgm:spPr/>
    </dgm:pt>
    <dgm:pt modelId="{68CDE275-6EA8-450B-8C38-252ECEE35A57}" type="pres">
      <dgm:prSet presAssocID="{3646F74B-90C7-4533-975D-099E42D343FC}" presName="imageRepeatNode" presStyleLbl="fgImgPlace1" presStyleIdx="3" presStyleCnt="4"/>
      <dgm:spPr/>
    </dgm:pt>
  </dgm:ptLst>
  <dgm:cxnLst>
    <dgm:cxn modelId="{9544E018-D865-134D-9F46-4BE58A125F79}" type="presOf" srcId="{5B71D69F-B084-4CD8-B72C-53D8617166F4}" destId="{6D224034-C7BA-BC46-A303-F8BD4BECC918}" srcOrd="0" destOrd="0" presId="urn:microsoft.com/office/officeart/2008/layout/BubblePictureList"/>
    <dgm:cxn modelId="{EAAFC61D-B4A2-9B4C-952E-813BA8919292}" type="presOf" srcId="{8E68D7CB-B6BC-4C32-A78D-65EB95F105B1}" destId="{11901AAA-288C-DE48-8514-C6B21ADB28F2}" srcOrd="0" destOrd="0" presId="urn:microsoft.com/office/officeart/2008/layout/BubblePictureList"/>
    <dgm:cxn modelId="{AFA5F134-4319-46FE-9A4C-160449467B91}" srcId="{066BE635-1486-4842-95D8-7EFAC00BA6C0}" destId="{E8359C33-DFA1-40C9-AD80-58249E964666}" srcOrd="1" destOrd="0" parTransId="{B5377EC1-D8EF-4940-947F-93A2704E6485}" sibTransId="{A80AD5CE-3F7B-4A92-BE42-961910D50B1A}"/>
    <dgm:cxn modelId="{390E0635-83DE-6A49-BE0C-B1F75D1DDF04}" type="presOf" srcId="{E8359C33-DFA1-40C9-AD80-58249E964666}" destId="{1C48688C-1343-4140-BA65-735D7602E8DD}" srcOrd="0" destOrd="0" presId="urn:microsoft.com/office/officeart/2008/layout/BubblePictureList"/>
    <dgm:cxn modelId="{9DE0DF80-288F-EC4E-88AD-FFF622AA176D}" type="presOf" srcId="{F368A1C9-14F9-476B-8C15-43C8ED6F61AB}" destId="{6D98887D-8D82-419D-8ACF-5C6FD78A0904}" srcOrd="0" destOrd="0" presId="urn:microsoft.com/office/officeart/2008/layout/BubblePictureList"/>
    <dgm:cxn modelId="{D1234883-8D5A-406F-8CAE-EA833AFDDADE}" srcId="{066BE635-1486-4842-95D8-7EFAC00BA6C0}" destId="{5B71D69F-B084-4CD8-B72C-53D8617166F4}" srcOrd="0" destOrd="0" parTransId="{F6AF661E-7817-4887-90FF-E1CD4D96EB6D}" sibTransId="{1F405C93-A1C3-481F-AF57-D886E2A4FB4C}"/>
    <dgm:cxn modelId="{7FFD1D93-3577-5B42-865F-50F7F3A22E18}" type="presOf" srcId="{1F405C93-A1C3-481F-AF57-D886E2A4FB4C}" destId="{FDDC6C40-6F57-4997-B132-B80CCBAD0A7C}" srcOrd="0" destOrd="0" presId="urn:microsoft.com/office/officeart/2008/layout/BubblePictureList"/>
    <dgm:cxn modelId="{481CC6AD-7891-4935-83B7-529CB226C72D}" type="presOf" srcId="{066BE635-1486-4842-95D8-7EFAC00BA6C0}" destId="{9AEC49E7-E944-42B9-96EB-19FF6DB2FA3A}" srcOrd="0" destOrd="0" presId="urn:microsoft.com/office/officeart/2008/layout/BubblePictureList"/>
    <dgm:cxn modelId="{061B92C2-6AAD-354E-9EBA-44550E64623F}" type="presOf" srcId="{3646F74B-90C7-4533-975D-099E42D343FC}" destId="{68CDE275-6EA8-450B-8C38-252ECEE35A57}" srcOrd="0" destOrd="0" presId="urn:microsoft.com/office/officeart/2008/layout/BubblePictureList"/>
    <dgm:cxn modelId="{094BC4E0-1F79-6941-80D1-F82677D66564}" type="presOf" srcId="{F4C2DB05-CEA6-4A04-B362-B0268087398D}" destId="{1132740C-DB48-F94C-A9C9-DC635F99E5A8}" srcOrd="0" destOrd="0" presId="urn:microsoft.com/office/officeart/2008/layout/BubblePictureList"/>
    <dgm:cxn modelId="{D109AFE4-0646-47EC-B568-393FDC87FB29}" srcId="{066BE635-1486-4842-95D8-7EFAC00BA6C0}" destId="{F4C2DB05-CEA6-4A04-B362-B0268087398D}" srcOrd="3" destOrd="0" parTransId="{2ED58536-BE59-4F65-A24C-A35C522555AC}" sibTransId="{3646F74B-90C7-4533-975D-099E42D343FC}"/>
    <dgm:cxn modelId="{C8CF41E7-DDF4-463D-9DCB-6A71B9085596}" srcId="{066BE635-1486-4842-95D8-7EFAC00BA6C0}" destId="{8E68D7CB-B6BC-4C32-A78D-65EB95F105B1}" srcOrd="2" destOrd="0" parTransId="{A291D04C-144A-41FF-B9E7-4EA3475AAA01}" sibTransId="{F368A1C9-14F9-476B-8C15-43C8ED6F61AB}"/>
    <dgm:cxn modelId="{BF3053ED-0F29-1948-89B8-A1991C286A40}" type="presOf" srcId="{A80AD5CE-3F7B-4A92-BE42-961910D50B1A}" destId="{7F3A70B6-C933-4A23-80E9-4E1E4D5E8727}" srcOrd="0" destOrd="0" presId="urn:microsoft.com/office/officeart/2008/layout/BubblePictureList"/>
    <dgm:cxn modelId="{F6D0DF52-08C0-5242-A3BC-433EE34CB573}" type="presParOf" srcId="{9AEC49E7-E944-42B9-96EB-19FF6DB2FA3A}" destId="{6D224034-C7BA-BC46-A303-F8BD4BECC918}" srcOrd="0" destOrd="0" presId="urn:microsoft.com/office/officeart/2008/layout/BubblePictureList"/>
    <dgm:cxn modelId="{BA7EB2CC-73AE-9845-AC8D-79140EF5CD91}" type="presParOf" srcId="{9AEC49E7-E944-42B9-96EB-19FF6DB2FA3A}" destId="{C8DF3DFA-8D21-D44D-8590-48F9329A1EFB}" srcOrd="1" destOrd="0" presId="urn:microsoft.com/office/officeart/2008/layout/BubblePictureList"/>
    <dgm:cxn modelId="{16F38AD5-8EF4-2149-83A6-2E3A56E6B824}" type="presParOf" srcId="{C8DF3DFA-8D21-D44D-8590-48F9329A1EFB}" destId="{DBFC2248-8DD4-4501-860A-AC2A98A2A4FB}" srcOrd="0" destOrd="0" presId="urn:microsoft.com/office/officeart/2008/layout/BubblePictureList"/>
    <dgm:cxn modelId="{FC7336AE-A80C-A643-A667-CE3AB65D1834}" type="presParOf" srcId="{9AEC49E7-E944-42B9-96EB-19FF6DB2FA3A}" destId="{0870CA5A-37E1-DD4B-8849-58297B8C6F6B}" srcOrd="2" destOrd="0" presId="urn:microsoft.com/office/officeart/2008/layout/BubblePictureList"/>
    <dgm:cxn modelId="{92BCA7F2-4354-FF48-90C5-8BF77961AE97}" type="presParOf" srcId="{9AEC49E7-E944-42B9-96EB-19FF6DB2FA3A}" destId="{0350AE08-7720-B446-9855-F9F7B37EC386}" srcOrd="3" destOrd="0" presId="urn:microsoft.com/office/officeart/2008/layout/BubblePictureList"/>
    <dgm:cxn modelId="{F4C19323-924C-4841-819E-686D1BA15745}" type="presParOf" srcId="{0350AE08-7720-B446-9855-F9F7B37EC386}" destId="{FDDC6C40-6F57-4997-B132-B80CCBAD0A7C}" srcOrd="0" destOrd="0" presId="urn:microsoft.com/office/officeart/2008/layout/BubblePictureList"/>
    <dgm:cxn modelId="{9AA246D8-E3A5-724F-B596-A65DF1EAEB80}" type="presParOf" srcId="{9AEC49E7-E944-42B9-96EB-19FF6DB2FA3A}" destId="{1C48688C-1343-4140-BA65-735D7602E8DD}" srcOrd="4" destOrd="0" presId="urn:microsoft.com/office/officeart/2008/layout/BubblePictureList"/>
    <dgm:cxn modelId="{54507FB9-420D-1B40-9ACE-A5BDD8DB60D4}" type="presParOf" srcId="{9AEC49E7-E944-42B9-96EB-19FF6DB2FA3A}" destId="{B6577823-65B2-4E45-9ADB-4B71F292EF31}" srcOrd="5" destOrd="0" presId="urn:microsoft.com/office/officeart/2008/layout/BubblePictureList"/>
    <dgm:cxn modelId="{5C7D8FA5-B4E5-D64E-ACAA-8D36036BE52F}" type="presParOf" srcId="{B6577823-65B2-4E45-9ADB-4B71F292EF31}" destId="{A19FD55C-42E6-4A93-925F-2F5D17A4DC1F}" srcOrd="0" destOrd="0" presId="urn:microsoft.com/office/officeart/2008/layout/BubblePictureList"/>
    <dgm:cxn modelId="{ABF576E1-8EED-654C-8001-EA765271BD9E}" type="presParOf" srcId="{9AEC49E7-E944-42B9-96EB-19FF6DB2FA3A}" destId="{221321B3-677B-3942-9954-4DE06F2057B9}" srcOrd="6" destOrd="0" presId="urn:microsoft.com/office/officeart/2008/layout/BubblePictureList"/>
    <dgm:cxn modelId="{C2E45EEE-33D3-D543-80A2-39B413681FC2}" type="presParOf" srcId="{221321B3-677B-3942-9954-4DE06F2057B9}" destId="{7F3A70B6-C933-4A23-80E9-4E1E4D5E8727}" srcOrd="0" destOrd="0" presId="urn:microsoft.com/office/officeart/2008/layout/BubblePictureList"/>
    <dgm:cxn modelId="{E84E5CB8-FDFD-4540-905F-1C89916F2CBC}" type="presParOf" srcId="{9AEC49E7-E944-42B9-96EB-19FF6DB2FA3A}" destId="{21ADA2D5-FBD1-D242-A928-6123567D7ED9}" srcOrd="7" destOrd="0" presId="urn:microsoft.com/office/officeart/2008/layout/BubblePictureList"/>
    <dgm:cxn modelId="{2CEE792E-6D0E-304B-A77E-C587F314A70F}" type="presParOf" srcId="{21ADA2D5-FBD1-D242-A928-6123567D7ED9}" destId="{F4BDE01C-356C-4E9A-A869-5303E79CEE78}" srcOrd="0" destOrd="0" presId="urn:microsoft.com/office/officeart/2008/layout/BubblePictureList"/>
    <dgm:cxn modelId="{DAD316B2-5580-0A40-A777-FA5EADC9FE1C}" type="presParOf" srcId="{9AEC49E7-E944-42B9-96EB-19FF6DB2FA3A}" destId="{11901AAA-288C-DE48-8514-C6B21ADB28F2}" srcOrd="8" destOrd="0" presId="urn:microsoft.com/office/officeart/2008/layout/BubblePictureList"/>
    <dgm:cxn modelId="{3D5427E1-E9B3-D24D-91AB-E44925E47801}" type="presParOf" srcId="{9AEC49E7-E944-42B9-96EB-19FF6DB2FA3A}" destId="{04FC88A2-8374-4045-BEE6-527EC5172EE6}" srcOrd="9" destOrd="0" presId="urn:microsoft.com/office/officeart/2008/layout/BubblePictureList"/>
    <dgm:cxn modelId="{D9A96014-3FD6-804E-9574-808224C3FF3F}" type="presParOf" srcId="{9AEC49E7-E944-42B9-96EB-19FF6DB2FA3A}" destId="{D6A51BD4-FDB0-ED48-8042-6BA99177FB56}" srcOrd="10" destOrd="0" presId="urn:microsoft.com/office/officeart/2008/layout/BubblePictureList"/>
    <dgm:cxn modelId="{91225CB2-E6FD-8640-B65C-BA3B4DC0BA82}" type="presParOf" srcId="{9AEC49E7-E944-42B9-96EB-19FF6DB2FA3A}" destId="{877DF724-F4B7-B74A-8963-B1A33F96B6CB}" srcOrd="11" destOrd="0" presId="urn:microsoft.com/office/officeart/2008/layout/BubblePictureList"/>
    <dgm:cxn modelId="{07800A32-30D9-BA46-9134-376B3AAE7F7D}" type="presParOf" srcId="{877DF724-F4B7-B74A-8963-B1A33F96B6CB}" destId="{6D98887D-8D82-419D-8ACF-5C6FD78A0904}" srcOrd="0" destOrd="0" presId="urn:microsoft.com/office/officeart/2008/layout/BubblePictureList"/>
    <dgm:cxn modelId="{3088A261-759E-FC43-A2E7-1A457B48CDAF}" type="presParOf" srcId="{9AEC49E7-E944-42B9-96EB-19FF6DB2FA3A}" destId="{14D6CDE5-6061-224F-A111-A3170FB5ACC3}" srcOrd="12" destOrd="0" presId="urn:microsoft.com/office/officeart/2008/layout/BubblePictureList"/>
    <dgm:cxn modelId="{561A0ED5-884C-D447-A336-CD7E71F96863}" type="presParOf" srcId="{14D6CDE5-6061-224F-A111-A3170FB5ACC3}" destId="{9FCABB91-4293-4EDE-988B-A6AD19E9B98B}" srcOrd="0" destOrd="0" presId="urn:microsoft.com/office/officeart/2008/layout/BubblePictureList"/>
    <dgm:cxn modelId="{75AD1529-3255-2D40-8180-23799B1DD59B}" type="presParOf" srcId="{9AEC49E7-E944-42B9-96EB-19FF6DB2FA3A}" destId="{1132740C-DB48-F94C-A9C9-DC635F99E5A8}" srcOrd="13" destOrd="0" presId="urn:microsoft.com/office/officeart/2008/layout/BubblePictureList"/>
    <dgm:cxn modelId="{1F6B4039-8E14-0847-AE92-5539FD04B513}" type="presParOf" srcId="{9AEC49E7-E944-42B9-96EB-19FF6DB2FA3A}" destId="{2694B4D8-FBE8-4D49-9C2F-E7C744808545}" srcOrd="14" destOrd="0" presId="urn:microsoft.com/office/officeart/2008/layout/BubblePictureList"/>
    <dgm:cxn modelId="{380B6649-FC5C-B542-A012-DB7379045707}" type="presParOf" srcId="{9AEC49E7-E944-42B9-96EB-19FF6DB2FA3A}" destId="{AD60A4B3-BEB8-1542-A80C-8A04A2A36674}" srcOrd="15" destOrd="0" presId="urn:microsoft.com/office/officeart/2008/layout/BubblePictureList"/>
    <dgm:cxn modelId="{E955086C-570E-384F-A28B-0F92FB061E56}" type="presParOf" srcId="{AD60A4B3-BEB8-1542-A80C-8A04A2A36674}" destId="{68CDE275-6EA8-450B-8C38-252ECEE35A57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20BF77-AFFC-431E-8C5C-AE2B923BD89E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40B08E9-25A6-46D6-B18D-892FC803FF8F}">
      <dgm:prSet phldrT="[Testo]" custT="1"/>
      <dgm:spPr>
        <a:solidFill>
          <a:srgbClr val="CEDDED"/>
        </a:solidFill>
      </dgm:spPr>
      <dgm:t>
        <a:bodyPr/>
        <a:lstStyle/>
        <a:p>
          <a:r>
            <a:rPr lang="it-IT" sz="1600" b="0" dirty="0">
              <a:solidFill>
                <a:srgbClr val="CD5D28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FILMUSP – Music publishing and </a:t>
          </a:r>
          <a:r>
            <a:rPr lang="it-IT" sz="1600" b="0" dirty="0" err="1">
              <a:solidFill>
                <a:srgbClr val="CD5D28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films</a:t>
          </a:r>
          <a:endParaRPr lang="it-IT" sz="1600" b="0" dirty="0">
            <a:solidFill>
              <a:srgbClr val="CD5D28"/>
            </a:solidFill>
          </a:endParaRPr>
        </a:p>
      </dgm:t>
    </dgm:pt>
    <dgm:pt modelId="{2E3E7A7F-9B33-44E8-8711-E4B77B46E609}" type="parTrans" cxnId="{4C579B7C-4D3B-41FC-A4AD-F54489596568}">
      <dgm:prSet/>
      <dgm:spPr/>
      <dgm:t>
        <a:bodyPr/>
        <a:lstStyle/>
        <a:p>
          <a:endParaRPr lang="it-IT"/>
        </a:p>
      </dgm:t>
    </dgm:pt>
    <dgm:pt modelId="{FEA44AAF-569C-4367-9EFD-F6A71DEFFE9C}" type="sibTrans" cxnId="{4C579B7C-4D3B-41FC-A4AD-F54489596568}">
      <dgm:prSet/>
      <dgm:spPr/>
      <dgm:t>
        <a:bodyPr/>
        <a:lstStyle/>
        <a:p>
          <a:endParaRPr lang="it-IT"/>
        </a:p>
      </dgm:t>
    </dgm:pt>
    <dgm:pt modelId="{F32A351C-C185-402D-AD90-3233D59C2B19}">
      <dgm:prSet phldrT="[Testo]" custT="1"/>
      <dgm:spPr>
        <a:solidFill>
          <a:srgbClr val="CEDDED"/>
        </a:solidFill>
      </dgm:spPr>
      <dgm:t>
        <a:bodyPr/>
        <a:lstStyle/>
        <a:p>
          <a:r>
            <a:rPr lang="it-IT" sz="1600" b="0" dirty="0">
              <a:solidFill>
                <a:srgbClr val="CD5D28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VIOLENDINGS</a:t>
          </a:r>
          <a:endParaRPr lang="it-IT" sz="1600" b="0" dirty="0">
            <a:solidFill>
              <a:srgbClr val="CD5D28"/>
            </a:solidFill>
          </a:endParaRPr>
        </a:p>
      </dgm:t>
    </dgm:pt>
    <dgm:pt modelId="{65BC4E2B-922F-4251-BFC7-DC47F2565989}" type="parTrans" cxnId="{F09A9FAF-1CC0-49E3-8610-2CE16DF35310}">
      <dgm:prSet/>
      <dgm:spPr/>
      <dgm:t>
        <a:bodyPr/>
        <a:lstStyle/>
        <a:p>
          <a:endParaRPr lang="it-IT"/>
        </a:p>
      </dgm:t>
    </dgm:pt>
    <dgm:pt modelId="{B82A3ABB-5845-45D0-B69D-34F6A30A0346}" type="sibTrans" cxnId="{F09A9FAF-1CC0-49E3-8610-2CE16DF35310}">
      <dgm:prSet/>
      <dgm:spPr/>
      <dgm:t>
        <a:bodyPr/>
        <a:lstStyle/>
        <a:p>
          <a:endParaRPr lang="it-IT"/>
        </a:p>
      </dgm:t>
    </dgm:pt>
    <dgm:pt modelId="{114A9256-AEDE-4234-9F5E-F2146AEBC2BD}">
      <dgm:prSet phldrT="[Testo]" custT="1"/>
      <dgm:spPr>
        <a:solidFill>
          <a:srgbClr val="CEDDED"/>
        </a:solidFill>
      </dgm:spPr>
      <dgm:t>
        <a:bodyPr/>
        <a:lstStyle/>
        <a:p>
          <a:r>
            <a:rPr lang="it-IT" sz="1600" b="0" dirty="0">
              <a:solidFill>
                <a:srgbClr val="CD5D28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ITACA</a:t>
          </a:r>
          <a:endParaRPr lang="it-IT" sz="1600" b="0" dirty="0">
            <a:solidFill>
              <a:srgbClr val="CD5D28"/>
            </a:solidFill>
          </a:endParaRPr>
        </a:p>
      </dgm:t>
    </dgm:pt>
    <dgm:pt modelId="{38E4E1B3-BA5D-4F0F-AE77-B51FE29D31BF}" type="parTrans" cxnId="{445B590E-AB3C-40FB-871B-A7F7632F128F}">
      <dgm:prSet/>
      <dgm:spPr/>
      <dgm:t>
        <a:bodyPr/>
        <a:lstStyle/>
        <a:p>
          <a:endParaRPr lang="it-IT"/>
        </a:p>
      </dgm:t>
    </dgm:pt>
    <dgm:pt modelId="{D8DFED1B-612E-419D-AA1B-ED2036F31647}" type="sibTrans" cxnId="{445B590E-AB3C-40FB-871B-A7F7632F128F}">
      <dgm:prSet/>
      <dgm:spPr/>
      <dgm:t>
        <a:bodyPr/>
        <a:lstStyle/>
        <a:p>
          <a:endParaRPr lang="it-IT"/>
        </a:p>
      </dgm:t>
    </dgm:pt>
    <dgm:pt modelId="{79CF6D5C-0DAA-43D7-A368-8DA282D8D14B}">
      <dgm:prSet phldrT="[Testo]" custT="1"/>
      <dgm:spPr>
        <a:solidFill>
          <a:srgbClr val="CEDDED"/>
        </a:solidFill>
      </dgm:spPr>
      <dgm:t>
        <a:bodyPr/>
        <a:lstStyle/>
        <a:p>
          <a:r>
            <a:rPr lang="it-IT" sz="1600" b="0" dirty="0" err="1">
              <a:solidFill>
                <a:srgbClr val="CD5D28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LiMe</a:t>
          </a:r>
          <a:r>
            <a:rPr lang="it-IT" sz="1600" b="0" dirty="0">
              <a:solidFill>
                <a:srgbClr val="CD5D28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- Liber </a:t>
          </a:r>
          <a:r>
            <a:rPr lang="it-IT" sz="1600" b="0" dirty="0" err="1">
              <a:solidFill>
                <a:srgbClr val="CD5D28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sententiarum</a:t>
          </a:r>
          <a:r>
            <a:rPr lang="it-IT" sz="1600" b="0" dirty="0">
              <a:solidFill>
                <a:srgbClr val="CD5D28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it-IT" sz="1600" b="0" dirty="0" err="1">
              <a:solidFill>
                <a:srgbClr val="CD5D28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potestatis</a:t>
          </a:r>
          <a:r>
            <a:rPr lang="it-IT" sz="1600" b="0" dirty="0">
              <a:solidFill>
                <a:srgbClr val="CD5D28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it-IT" sz="1600" b="0" dirty="0" err="1">
              <a:solidFill>
                <a:srgbClr val="CD5D28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Mediolani</a:t>
          </a:r>
          <a:endParaRPr lang="it-IT" sz="1600" b="0" dirty="0">
            <a:solidFill>
              <a:srgbClr val="CD5D28"/>
            </a:solidFill>
          </a:endParaRPr>
        </a:p>
      </dgm:t>
    </dgm:pt>
    <dgm:pt modelId="{B10638C5-95FA-42C9-94B4-45D5F52610BA}" type="parTrans" cxnId="{E500E7C4-BA31-4829-97C7-1E60611F745A}">
      <dgm:prSet/>
      <dgm:spPr/>
      <dgm:t>
        <a:bodyPr/>
        <a:lstStyle/>
        <a:p>
          <a:endParaRPr lang="it-IT"/>
        </a:p>
      </dgm:t>
    </dgm:pt>
    <dgm:pt modelId="{186617D6-9789-4A87-9B5B-5D74096E1F1B}" type="sibTrans" cxnId="{E500E7C4-BA31-4829-97C7-1E60611F745A}">
      <dgm:prSet/>
      <dgm:spPr/>
      <dgm:t>
        <a:bodyPr/>
        <a:lstStyle/>
        <a:p>
          <a:endParaRPr lang="it-IT"/>
        </a:p>
      </dgm:t>
    </dgm:pt>
    <dgm:pt modelId="{B41CB633-0768-48C6-8A28-B4A2FFE8581E}">
      <dgm:prSet phldrT="[Testo]" custT="1"/>
      <dgm:spPr>
        <a:solidFill>
          <a:srgbClr val="CEDDED"/>
        </a:solidFill>
      </dgm:spPr>
      <dgm:t>
        <a:bodyPr/>
        <a:lstStyle/>
        <a:p>
          <a:r>
            <a:rPr lang="it-IT" sz="1600" b="0" dirty="0">
              <a:solidFill>
                <a:srgbClr val="CD5D28"/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CRAFTWORK</a:t>
          </a:r>
          <a:endParaRPr lang="it-IT" sz="1600" b="0" dirty="0">
            <a:solidFill>
              <a:srgbClr val="CD5D28"/>
            </a:solidFill>
          </a:endParaRPr>
        </a:p>
      </dgm:t>
    </dgm:pt>
    <dgm:pt modelId="{286C3BDA-D336-410B-83C4-CD29BBA9E3FD}" type="parTrans" cxnId="{2E5DD91A-8614-476C-814A-35FB441C121F}">
      <dgm:prSet/>
      <dgm:spPr/>
      <dgm:t>
        <a:bodyPr/>
        <a:lstStyle/>
        <a:p>
          <a:endParaRPr lang="it-IT"/>
        </a:p>
      </dgm:t>
    </dgm:pt>
    <dgm:pt modelId="{F906A8D4-9296-4B60-B5DB-DBDAE3D48599}" type="sibTrans" cxnId="{2E5DD91A-8614-476C-814A-35FB441C121F}">
      <dgm:prSet/>
      <dgm:spPr/>
      <dgm:t>
        <a:bodyPr/>
        <a:lstStyle/>
        <a:p>
          <a:endParaRPr lang="it-IT"/>
        </a:p>
      </dgm:t>
    </dgm:pt>
    <dgm:pt modelId="{422FAF06-4C9A-4079-AA4C-8B14860CB319}">
      <dgm:prSet phldrT="[Testo]" custT="1"/>
      <dgm:spPr>
        <a:solidFill>
          <a:srgbClr val="CEDDED"/>
        </a:solidFill>
      </dgm:spPr>
      <dgm:t>
        <a:bodyPr/>
        <a:lstStyle/>
        <a:p>
          <a:r>
            <a:rPr lang="it-IT" sz="1600" b="0" dirty="0">
              <a:solidFill>
                <a:srgbClr val="CD5D28"/>
              </a:solidFill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IPAD – </a:t>
          </a:r>
          <a:r>
            <a:rPr lang="it-IT" sz="1600" b="0" dirty="0" err="1">
              <a:solidFill>
                <a:srgbClr val="CD5D28"/>
              </a:solidFill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Italian</a:t>
          </a:r>
          <a:r>
            <a:rPr lang="it-IT" sz="1600" b="0" dirty="0">
              <a:solidFill>
                <a:srgbClr val="CD5D28"/>
              </a:solidFill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Performative Archive in Digital</a:t>
          </a:r>
          <a:endParaRPr lang="it-IT" sz="1600" b="0" dirty="0">
            <a:solidFill>
              <a:srgbClr val="CD5D28"/>
            </a:solidFill>
          </a:endParaRPr>
        </a:p>
      </dgm:t>
    </dgm:pt>
    <dgm:pt modelId="{85E1B90C-A37D-464F-81AD-0389835AF9EF}" type="parTrans" cxnId="{7045C7D8-308B-4B83-8804-DBAADECEB991}">
      <dgm:prSet/>
      <dgm:spPr/>
      <dgm:t>
        <a:bodyPr/>
        <a:lstStyle/>
        <a:p>
          <a:endParaRPr lang="it-IT"/>
        </a:p>
      </dgm:t>
    </dgm:pt>
    <dgm:pt modelId="{4ABFB609-1550-46BE-984B-4D1710D1D0A7}" type="sibTrans" cxnId="{7045C7D8-308B-4B83-8804-DBAADECEB991}">
      <dgm:prSet/>
      <dgm:spPr/>
      <dgm:t>
        <a:bodyPr/>
        <a:lstStyle/>
        <a:p>
          <a:endParaRPr lang="it-IT"/>
        </a:p>
      </dgm:t>
    </dgm:pt>
    <dgm:pt modelId="{C09ADFF4-D5EF-42E6-A47C-0FB3F2174A62}" type="pres">
      <dgm:prSet presAssocID="{8020BF77-AFFC-431E-8C5C-AE2B923BD89E}" presName="Name0" presStyleCnt="0">
        <dgm:presLayoutVars>
          <dgm:chMax val="1"/>
          <dgm:chPref val="1"/>
        </dgm:presLayoutVars>
      </dgm:prSet>
      <dgm:spPr/>
    </dgm:pt>
    <dgm:pt modelId="{2B053C6D-EB32-45EF-A078-7F7F0DBEB204}" type="pres">
      <dgm:prSet presAssocID="{740B08E9-25A6-46D6-B18D-892FC803FF8F}" presName="Parent" presStyleLbl="node0" presStyleIdx="0" presStyleCnt="1">
        <dgm:presLayoutVars>
          <dgm:chMax val="5"/>
          <dgm:chPref val="5"/>
        </dgm:presLayoutVars>
      </dgm:prSet>
      <dgm:spPr/>
    </dgm:pt>
    <dgm:pt modelId="{EBCFE2A9-516C-4663-9730-2C275D88E01B}" type="pres">
      <dgm:prSet presAssocID="{740B08E9-25A6-46D6-B18D-892FC803FF8F}" presName="Accent2" presStyleLbl="node1" presStyleIdx="0" presStyleCnt="19"/>
      <dgm:spPr>
        <a:solidFill>
          <a:srgbClr val="CEDDED"/>
        </a:solidFill>
      </dgm:spPr>
    </dgm:pt>
    <dgm:pt modelId="{2CAA8945-AA39-476B-B73A-1EDD5A1E60E7}" type="pres">
      <dgm:prSet presAssocID="{740B08E9-25A6-46D6-B18D-892FC803FF8F}" presName="Accent3" presStyleLbl="node1" presStyleIdx="1" presStyleCnt="19"/>
      <dgm:spPr>
        <a:solidFill>
          <a:srgbClr val="CEDDED"/>
        </a:solidFill>
      </dgm:spPr>
    </dgm:pt>
    <dgm:pt modelId="{D4A77158-F1E5-497B-AE69-45A5C13F2416}" type="pres">
      <dgm:prSet presAssocID="{740B08E9-25A6-46D6-B18D-892FC803FF8F}" presName="Accent4" presStyleLbl="node1" presStyleIdx="2" presStyleCnt="19"/>
      <dgm:spPr>
        <a:solidFill>
          <a:srgbClr val="CEDDED"/>
        </a:solidFill>
      </dgm:spPr>
    </dgm:pt>
    <dgm:pt modelId="{CB5018F4-662F-48E3-A887-4E930A2DB2C2}" type="pres">
      <dgm:prSet presAssocID="{740B08E9-25A6-46D6-B18D-892FC803FF8F}" presName="Accent5" presStyleLbl="node1" presStyleIdx="3" presStyleCnt="19"/>
      <dgm:spPr>
        <a:solidFill>
          <a:srgbClr val="CEDDED"/>
        </a:solidFill>
      </dgm:spPr>
    </dgm:pt>
    <dgm:pt modelId="{9EC5DA07-83C2-4FE0-B33D-82D365A17EC4}" type="pres">
      <dgm:prSet presAssocID="{740B08E9-25A6-46D6-B18D-892FC803FF8F}" presName="Accent6" presStyleLbl="node1" presStyleIdx="4" presStyleCnt="19"/>
      <dgm:spPr>
        <a:solidFill>
          <a:srgbClr val="CEDDED"/>
        </a:solidFill>
      </dgm:spPr>
    </dgm:pt>
    <dgm:pt modelId="{5364AB40-339E-44E6-A904-A5599A20D433}" type="pres">
      <dgm:prSet presAssocID="{F32A351C-C185-402D-AD90-3233D59C2B19}" presName="Child1" presStyleLbl="node1" presStyleIdx="5" presStyleCnt="19" custScaleX="179694" custScaleY="167723" custLinFactNeighborX="-20252" custLinFactNeighborY="-4821">
        <dgm:presLayoutVars>
          <dgm:chMax val="0"/>
          <dgm:chPref val="0"/>
        </dgm:presLayoutVars>
      </dgm:prSet>
      <dgm:spPr/>
    </dgm:pt>
    <dgm:pt modelId="{A0180995-8B1E-4FBE-826A-9BB26EDA783B}" type="pres">
      <dgm:prSet presAssocID="{F32A351C-C185-402D-AD90-3233D59C2B19}" presName="Accent7" presStyleCnt="0"/>
      <dgm:spPr/>
    </dgm:pt>
    <dgm:pt modelId="{CC5FE967-63E9-4C3D-806B-9E95943163FC}" type="pres">
      <dgm:prSet presAssocID="{F32A351C-C185-402D-AD90-3233D59C2B19}" presName="AccentHold1" presStyleLbl="node1" presStyleIdx="6" presStyleCnt="19"/>
      <dgm:spPr>
        <a:solidFill>
          <a:srgbClr val="CEDDED"/>
        </a:solidFill>
      </dgm:spPr>
    </dgm:pt>
    <dgm:pt modelId="{3F651EF9-E919-43DC-8E07-94310A6B333D}" type="pres">
      <dgm:prSet presAssocID="{F32A351C-C185-402D-AD90-3233D59C2B19}" presName="Accent8" presStyleCnt="0"/>
      <dgm:spPr/>
    </dgm:pt>
    <dgm:pt modelId="{4E989B3D-92E4-4848-90E5-3EBDFB2601E4}" type="pres">
      <dgm:prSet presAssocID="{F32A351C-C185-402D-AD90-3233D59C2B19}" presName="AccentHold2" presStyleLbl="node1" presStyleIdx="7" presStyleCnt="19"/>
      <dgm:spPr>
        <a:solidFill>
          <a:srgbClr val="CEDDED"/>
        </a:solidFill>
      </dgm:spPr>
    </dgm:pt>
    <dgm:pt modelId="{EB69AC1D-2602-4988-A54F-DB41F9A7BC6B}" type="pres">
      <dgm:prSet presAssocID="{114A9256-AEDE-4234-9F5E-F2146AEBC2BD}" presName="Child2" presStyleLbl="node1" presStyleIdx="8" presStyleCnt="19" custLinFactNeighborX="1129" custLinFactNeighborY="4454">
        <dgm:presLayoutVars>
          <dgm:chMax val="0"/>
          <dgm:chPref val="0"/>
        </dgm:presLayoutVars>
      </dgm:prSet>
      <dgm:spPr/>
    </dgm:pt>
    <dgm:pt modelId="{A6E8B913-D26D-4D7B-B63F-CD6DEEDA85D7}" type="pres">
      <dgm:prSet presAssocID="{114A9256-AEDE-4234-9F5E-F2146AEBC2BD}" presName="Accent9" presStyleCnt="0"/>
      <dgm:spPr/>
    </dgm:pt>
    <dgm:pt modelId="{8EB7A6CF-C82B-4394-9777-37AE6A801EA1}" type="pres">
      <dgm:prSet presAssocID="{114A9256-AEDE-4234-9F5E-F2146AEBC2BD}" presName="AccentHold1" presStyleLbl="node1" presStyleIdx="9" presStyleCnt="19"/>
      <dgm:spPr>
        <a:solidFill>
          <a:srgbClr val="CEDDED"/>
        </a:solidFill>
      </dgm:spPr>
    </dgm:pt>
    <dgm:pt modelId="{48F3A4C5-61A2-477A-BA03-4AAE83D171BA}" type="pres">
      <dgm:prSet presAssocID="{114A9256-AEDE-4234-9F5E-F2146AEBC2BD}" presName="Accent10" presStyleCnt="0"/>
      <dgm:spPr/>
    </dgm:pt>
    <dgm:pt modelId="{7C2DFEB8-7441-4DA4-BA45-0249915106DD}" type="pres">
      <dgm:prSet presAssocID="{114A9256-AEDE-4234-9F5E-F2146AEBC2BD}" presName="AccentHold2" presStyleLbl="node1" presStyleIdx="10" presStyleCnt="19"/>
      <dgm:spPr>
        <a:solidFill>
          <a:srgbClr val="CEDDED"/>
        </a:solidFill>
      </dgm:spPr>
    </dgm:pt>
    <dgm:pt modelId="{BAB51A32-291D-4345-B899-68A193B38B40}" type="pres">
      <dgm:prSet presAssocID="{114A9256-AEDE-4234-9F5E-F2146AEBC2BD}" presName="Accent11" presStyleCnt="0"/>
      <dgm:spPr/>
    </dgm:pt>
    <dgm:pt modelId="{AB2689EA-A89C-4689-BCAF-DABEC1C3A239}" type="pres">
      <dgm:prSet presAssocID="{114A9256-AEDE-4234-9F5E-F2146AEBC2BD}" presName="AccentHold3" presStyleLbl="node1" presStyleIdx="11" presStyleCnt="19"/>
      <dgm:spPr>
        <a:solidFill>
          <a:srgbClr val="CEDDED"/>
        </a:solidFill>
      </dgm:spPr>
    </dgm:pt>
    <dgm:pt modelId="{5C330C7B-387D-4F0A-A60A-85AC9AEAD02B}" type="pres">
      <dgm:prSet presAssocID="{79CF6D5C-0DAA-43D7-A368-8DA282D8D14B}" presName="Child3" presStyleLbl="node1" presStyleIdx="12" presStyleCnt="19" custScaleX="148046" custScaleY="136879">
        <dgm:presLayoutVars>
          <dgm:chMax val="0"/>
          <dgm:chPref val="0"/>
        </dgm:presLayoutVars>
      </dgm:prSet>
      <dgm:spPr/>
    </dgm:pt>
    <dgm:pt modelId="{BBA01C5C-C6DC-4151-84B5-9699B5214A50}" type="pres">
      <dgm:prSet presAssocID="{79CF6D5C-0DAA-43D7-A368-8DA282D8D14B}" presName="Accent12" presStyleCnt="0"/>
      <dgm:spPr/>
    </dgm:pt>
    <dgm:pt modelId="{FBF63106-52AA-41CF-87CB-4E948461D17F}" type="pres">
      <dgm:prSet presAssocID="{79CF6D5C-0DAA-43D7-A368-8DA282D8D14B}" presName="AccentHold1" presStyleLbl="node1" presStyleIdx="13" presStyleCnt="19"/>
      <dgm:spPr>
        <a:solidFill>
          <a:srgbClr val="CEDDED"/>
        </a:solidFill>
      </dgm:spPr>
    </dgm:pt>
    <dgm:pt modelId="{D4564DFC-28D8-47B8-B024-23B250E42D3A}" type="pres">
      <dgm:prSet presAssocID="{B41CB633-0768-48C6-8A28-B4A2FFE8581E}" presName="Child4" presStyleLbl="node1" presStyleIdx="14" presStyleCnt="19" custScaleX="164678" custScaleY="127250">
        <dgm:presLayoutVars>
          <dgm:chMax val="0"/>
          <dgm:chPref val="0"/>
        </dgm:presLayoutVars>
      </dgm:prSet>
      <dgm:spPr/>
    </dgm:pt>
    <dgm:pt modelId="{6449BEC0-0566-4AE7-9F5C-23012F77503A}" type="pres">
      <dgm:prSet presAssocID="{B41CB633-0768-48C6-8A28-B4A2FFE8581E}" presName="Accent13" presStyleCnt="0"/>
      <dgm:spPr/>
    </dgm:pt>
    <dgm:pt modelId="{5B0CEC46-ACFC-4309-B545-4662A867957C}" type="pres">
      <dgm:prSet presAssocID="{B41CB633-0768-48C6-8A28-B4A2FFE8581E}" presName="AccentHold1" presStyleLbl="node1" presStyleIdx="15" presStyleCnt="19"/>
      <dgm:spPr>
        <a:solidFill>
          <a:srgbClr val="CEDDED"/>
        </a:solidFill>
      </dgm:spPr>
    </dgm:pt>
    <dgm:pt modelId="{0B5A9639-02E1-45BA-BF21-EEBA4CD87B2B}" type="pres">
      <dgm:prSet presAssocID="{422FAF06-4C9A-4079-AA4C-8B14860CB319}" presName="Child5" presStyleLbl="node1" presStyleIdx="16" presStyleCnt="19" custScaleX="146648" custScaleY="129560">
        <dgm:presLayoutVars>
          <dgm:chMax val="0"/>
          <dgm:chPref val="0"/>
        </dgm:presLayoutVars>
      </dgm:prSet>
      <dgm:spPr/>
    </dgm:pt>
    <dgm:pt modelId="{A35FE264-F663-4655-AE64-B3735D3BEEDA}" type="pres">
      <dgm:prSet presAssocID="{422FAF06-4C9A-4079-AA4C-8B14860CB319}" presName="Accent15" presStyleCnt="0"/>
      <dgm:spPr/>
    </dgm:pt>
    <dgm:pt modelId="{9EA32074-26D1-4C90-8D66-8526B82EC9C5}" type="pres">
      <dgm:prSet presAssocID="{422FAF06-4C9A-4079-AA4C-8B14860CB319}" presName="AccentHold2" presStyleLbl="node1" presStyleIdx="17" presStyleCnt="19"/>
      <dgm:spPr>
        <a:solidFill>
          <a:srgbClr val="CEDDED"/>
        </a:solidFill>
      </dgm:spPr>
    </dgm:pt>
    <dgm:pt modelId="{9EDD9613-B568-42F6-8FB3-4CFE230A5B56}" type="pres">
      <dgm:prSet presAssocID="{422FAF06-4C9A-4079-AA4C-8B14860CB319}" presName="Accent16" presStyleCnt="0"/>
      <dgm:spPr/>
    </dgm:pt>
    <dgm:pt modelId="{CEBC8C69-479C-45EB-BCCF-C6F597F64620}" type="pres">
      <dgm:prSet presAssocID="{422FAF06-4C9A-4079-AA4C-8B14860CB319}" presName="AccentHold3" presStyleLbl="node1" presStyleIdx="18" presStyleCnt="19"/>
      <dgm:spPr>
        <a:solidFill>
          <a:srgbClr val="CEDDED"/>
        </a:solidFill>
      </dgm:spPr>
    </dgm:pt>
  </dgm:ptLst>
  <dgm:cxnLst>
    <dgm:cxn modelId="{1B2DAD0A-9398-440C-8FFC-10B6187FDEAF}" type="presOf" srcId="{740B08E9-25A6-46D6-B18D-892FC803FF8F}" destId="{2B053C6D-EB32-45EF-A078-7F7F0DBEB204}" srcOrd="0" destOrd="0" presId="urn:microsoft.com/office/officeart/2009/3/layout/CircleRelationship"/>
    <dgm:cxn modelId="{445B590E-AB3C-40FB-871B-A7F7632F128F}" srcId="{740B08E9-25A6-46D6-B18D-892FC803FF8F}" destId="{114A9256-AEDE-4234-9F5E-F2146AEBC2BD}" srcOrd="1" destOrd="0" parTransId="{38E4E1B3-BA5D-4F0F-AE77-B51FE29D31BF}" sibTransId="{D8DFED1B-612E-419D-AA1B-ED2036F31647}"/>
    <dgm:cxn modelId="{2E5DD91A-8614-476C-814A-35FB441C121F}" srcId="{740B08E9-25A6-46D6-B18D-892FC803FF8F}" destId="{B41CB633-0768-48C6-8A28-B4A2FFE8581E}" srcOrd="3" destOrd="0" parTransId="{286C3BDA-D336-410B-83C4-CD29BBA9E3FD}" sibTransId="{F906A8D4-9296-4B60-B5DB-DBDAE3D48599}"/>
    <dgm:cxn modelId="{BD60E224-D21B-45FE-B2E8-25D37F027461}" type="presOf" srcId="{79CF6D5C-0DAA-43D7-A368-8DA282D8D14B}" destId="{5C330C7B-387D-4F0A-A60A-85AC9AEAD02B}" srcOrd="0" destOrd="0" presId="urn:microsoft.com/office/officeart/2009/3/layout/CircleRelationship"/>
    <dgm:cxn modelId="{397EE651-A2A5-451E-AAA9-F51E5503435F}" type="presOf" srcId="{F32A351C-C185-402D-AD90-3233D59C2B19}" destId="{5364AB40-339E-44E6-A904-A5599A20D433}" srcOrd="0" destOrd="0" presId="urn:microsoft.com/office/officeart/2009/3/layout/CircleRelationship"/>
    <dgm:cxn modelId="{CE7AA067-0480-4B39-9EE1-E730BE263D61}" type="presOf" srcId="{8020BF77-AFFC-431E-8C5C-AE2B923BD89E}" destId="{C09ADFF4-D5EF-42E6-A47C-0FB3F2174A62}" srcOrd="0" destOrd="0" presId="urn:microsoft.com/office/officeart/2009/3/layout/CircleRelationship"/>
    <dgm:cxn modelId="{4C579B7C-4D3B-41FC-A4AD-F54489596568}" srcId="{8020BF77-AFFC-431E-8C5C-AE2B923BD89E}" destId="{740B08E9-25A6-46D6-B18D-892FC803FF8F}" srcOrd="0" destOrd="0" parTransId="{2E3E7A7F-9B33-44E8-8711-E4B77B46E609}" sibTransId="{FEA44AAF-569C-4367-9EFD-F6A71DEFFE9C}"/>
    <dgm:cxn modelId="{AD308588-78FC-40A0-9418-C39D1C39984B}" type="presOf" srcId="{B41CB633-0768-48C6-8A28-B4A2FFE8581E}" destId="{D4564DFC-28D8-47B8-B024-23B250E42D3A}" srcOrd="0" destOrd="0" presId="urn:microsoft.com/office/officeart/2009/3/layout/CircleRelationship"/>
    <dgm:cxn modelId="{F09A9FAF-1CC0-49E3-8610-2CE16DF35310}" srcId="{740B08E9-25A6-46D6-B18D-892FC803FF8F}" destId="{F32A351C-C185-402D-AD90-3233D59C2B19}" srcOrd="0" destOrd="0" parTransId="{65BC4E2B-922F-4251-BFC7-DC47F2565989}" sibTransId="{B82A3ABB-5845-45D0-B69D-34F6A30A0346}"/>
    <dgm:cxn modelId="{E500E7C4-BA31-4829-97C7-1E60611F745A}" srcId="{740B08E9-25A6-46D6-B18D-892FC803FF8F}" destId="{79CF6D5C-0DAA-43D7-A368-8DA282D8D14B}" srcOrd="2" destOrd="0" parTransId="{B10638C5-95FA-42C9-94B4-45D5F52610BA}" sibTransId="{186617D6-9789-4A87-9B5B-5D74096E1F1B}"/>
    <dgm:cxn modelId="{7045C7D8-308B-4B83-8804-DBAADECEB991}" srcId="{740B08E9-25A6-46D6-B18D-892FC803FF8F}" destId="{422FAF06-4C9A-4079-AA4C-8B14860CB319}" srcOrd="4" destOrd="0" parTransId="{85E1B90C-A37D-464F-81AD-0389835AF9EF}" sibTransId="{4ABFB609-1550-46BE-984B-4D1710D1D0A7}"/>
    <dgm:cxn modelId="{BD704DE3-827F-48C4-BA90-5D1D22042A79}" type="presOf" srcId="{422FAF06-4C9A-4079-AA4C-8B14860CB319}" destId="{0B5A9639-02E1-45BA-BF21-EEBA4CD87B2B}" srcOrd="0" destOrd="0" presId="urn:microsoft.com/office/officeart/2009/3/layout/CircleRelationship"/>
    <dgm:cxn modelId="{6D1708F5-E116-42A1-B826-CDE362291287}" type="presOf" srcId="{114A9256-AEDE-4234-9F5E-F2146AEBC2BD}" destId="{EB69AC1D-2602-4988-A54F-DB41F9A7BC6B}" srcOrd="0" destOrd="0" presId="urn:microsoft.com/office/officeart/2009/3/layout/CircleRelationship"/>
    <dgm:cxn modelId="{5720E64C-0B88-438C-949C-A4B2D798AD03}" type="presParOf" srcId="{C09ADFF4-D5EF-42E6-A47C-0FB3F2174A62}" destId="{2B053C6D-EB32-45EF-A078-7F7F0DBEB204}" srcOrd="0" destOrd="0" presId="urn:microsoft.com/office/officeart/2009/3/layout/CircleRelationship"/>
    <dgm:cxn modelId="{DA693E25-A64C-47C2-816A-1790FE0A6E92}" type="presParOf" srcId="{C09ADFF4-D5EF-42E6-A47C-0FB3F2174A62}" destId="{EBCFE2A9-516C-4663-9730-2C275D88E01B}" srcOrd="1" destOrd="0" presId="urn:microsoft.com/office/officeart/2009/3/layout/CircleRelationship"/>
    <dgm:cxn modelId="{4F4A6D55-3BE5-43D4-81FC-31421D9D2D64}" type="presParOf" srcId="{C09ADFF4-D5EF-42E6-A47C-0FB3F2174A62}" destId="{2CAA8945-AA39-476B-B73A-1EDD5A1E60E7}" srcOrd="2" destOrd="0" presId="urn:microsoft.com/office/officeart/2009/3/layout/CircleRelationship"/>
    <dgm:cxn modelId="{39D68BD6-CF5D-4B84-8374-1C5704179C9A}" type="presParOf" srcId="{C09ADFF4-D5EF-42E6-A47C-0FB3F2174A62}" destId="{D4A77158-F1E5-497B-AE69-45A5C13F2416}" srcOrd="3" destOrd="0" presId="urn:microsoft.com/office/officeart/2009/3/layout/CircleRelationship"/>
    <dgm:cxn modelId="{4DCFCBE9-1B76-4B8C-89A9-FEEC157269F0}" type="presParOf" srcId="{C09ADFF4-D5EF-42E6-A47C-0FB3F2174A62}" destId="{CB5018F4-662F-48E3-A887-4E930A2DB2C2}" srcOrd="4" destOrd="0" presId="urn:microsoft.com/office/officeart/2009/3/layout/CircleRelationship"/>
    <dgm:cxn modelId="{4BDE6AC1-FF0E-4F01-BFAC-66084F497D4F}" type="presParOf" srcId="{C09ADFF4-D5EF-42E6-A47C-0FB3F2174A62}" destId="{9EC5DA07-83C2-4FE0-B33D-82D365A17EC4}" srcOrd="5" destOrd="0" presId="urn:microsoft.com/office/officeart/2009/3/layout/CircleRelationship"/>
    <dgm:cxn modelId="{D7F42014-40D7-4D8A-B2FF-9D78AAD46641}" type="presParOf" srcId="{C09ADFF4-D5EF-42E6-A47C-0FB3F2174A62}" destId="{5364AB40-339E-44E6-A904-A5599A20D433}" srcOrd="6" destOrd="0" presId="urn:microsoft.com/office/officeart/2009/3/layout/CircleRelationship"/>
    <dgm:cxn modelId="{D62EF1A8-F416-4DAF-A07F-CD44D4ACAE63}" type="presParOf" srcId="{C09ADFF4-D5EF-42E6-A47C-0FB3F2174A62}" destId="{A0180995-8B1E-4FBE-826A-9BB26EDA783B}" srcOrd="7" destOrd="0" presId="urn:microsoft.com/office/officeart/2009/3/layout/CircleRelationship"/>
    <dgm:cxn modelId="{553B8B02-B66A-4273-AEEE-E5960FF79753}" type="presParOf" srcId="{A0180995-8B1E-4FBE-826A-9BB26EDA783B}" destId="{CC5FE967-63E9-4C3D-806B-9E95943163FC}" srcOrd="0" destOrd="0" presId="urn:microsoft.com/office/officeart/2009/3/layout/CircleRelationship"/>
    <dgm:cxn modelId="{3810C863-329D-41BC-94AC-05086355821A}" type="presParOf" srcId="{C09ADFF4-D5EF-42E6-A47C-0FB3F2174A62}" destId="{3F651EF9-E919-43DC-8E07-94310A6B333D}" srcOrd="8" destOrd="0" presId="urn:microsoft.com/office/officeart/2009/3/layout/CircleRelationship"/>
    <dgm:cxn modelId="{799E7A95-C8DE-4A31-9B3E-599C864C396C}" type="presParOf" srcId="{3F651EF9-E919-43DC-8E07-94310A6B333D}" destId="{4E989B3D-92E4-4848-90E5-3EBDFB2601E4}" srcOrd="0" destOrd="0" presId="urn:microsoft.com/office/officeart/2009/3/layout/CircleRelationship"/>
    <dgm:cxn modelId="{642648AB-C92E-4805-BC41-028AF2945015}" type="presParOf" srcId="{C09ADFF4-D5EF-42E6-A47C-0FB3F2174A62}" destId="{EB69AC1D-2602-4988-A54F-DB41F9A7BC6B}" srcOrd="9" destOrd="0" presId="urn:microsoft.com/office/officeart/2009/3/layout/CircleRelationship"/>
    <dgm:cxn modelId="{9A5268F2-E12E-41F3-B9BC-3A5BBE471EA4}" type="presParOf" srcId="{C09ADFF4-D5EF-42E6-A47C-0FB3F2174A62}" destId="{A6E8B913-D26D-4D7B-B63F-CD6DEEDA85D7}" srcOrd="10" destOrd="0" presId="urn:microsoft.com/office/officeart/2009/3/layout/CircleRelationship"/>
    <dgm:cxn modelId="{32158E19-E138-4325-B034-507B6EDA51F0}" type="presParOf" srcId="{A6E8B913-D26D-4D7B-B63F-CD6DEEDA85D7}" destId="{8EB7A6CF-C82B-4394-9777-37AE6A801EA1}" srcOrd="0" destOrd="0" presId="urn:microsoft.com/office/officeart/2009/3/layout/CircleRelationship"/>
    <dgm:cxn modelId="{08C1116F-4F61-4130-A342-914043418EB9}" type="presParOf" srcId="{C09ADFF4-D5EF-42E6-A47C-0FB3F2174A62}" destId="{48F3A4C5-61A2-477A-BA03-4AAE83D171BA}" srcOrd="11" destOrd="0" presId="urn:microsoft.com/office/officeart/2009/3/layout/CircleRelationship"/>
    <dgm:cxn modelId="{16694844-A211-412E-ADF8-621EB907C560}" type="presParOf" srcId="{48F3A4C5-61A2-477A-BA03-4AAE83D171BA}" destId="{7C2DFEB8-7441-4DA4-BA45-0249915106DD}" srcOrd="0" destOrd="0" presId="urn:microsoft.com/office/officeart/2009/3/layout/CircleRelationship"/>
    <dgm:cxn modelId="{4502C88B-2DA5-43EE-A60F-3A9A9F40EFCC}" type="presParOf" srcId="{C09ADFF4-D5EF-42E6-A47C-0FB3F2174A62}" destId="{BAB51A32-291D-4345-B899-68A193B38B40}" srcOrd="12" destOrd="0" presId="urn:microsoft.com/office/officeart/2009/3/layout/CircleRelationship"/>
    <dgm:cxn modelId="{88AC871A-72B7-4758-95C8-3FD4375082E5}" type="presParOf" srcId="{BAB51A32-291D-4345-B899-68A193B38B40}" destId="{AB2689EA-A89C-4689-BCAF-DABEC1C3A239}" srcOrd="0" destOrd="0" presId="urn:microsoft.com/office/officeart/2009/3/layout/CircleRelationship"/>
    <dgm:cxn modelId="{D485FF0A-459B-4706-87C9-5887012824E0}" type="presParOf" srcId="{C09ADFF4-D5EF-42E6-A47C-0FB3F2174A62}" destId="{5C330C7B-387D-4F0A-A60A-85AC9AEAD02B}" srcOrd="13" destOrd="0" presId="urn:microsoft.com/office/officeart/2009/3/layout/CircleRelationship"/>
    <dgm:cxn modelId="{4719532A-0AB0-47B7-838A-66CDDAE2DECE}" type="presParOf" srcId="{C09ADFF4-D5EF-42E6-A47C-0FB3F2174A62}" destId="{BBA01C5C-C6DC-4151-84B5-9699B5214A50}" srcOrd="14" destOrd="0" presId="urn:microsoft.com/office/officeart/2009/3/layout/CircleRelationship"/>
    <dgm:cxn modelId="{47D1B2BE-F0E3-4115-91CC-39E30AE330DD}" type="presParOf" srcId="{BBA01C5C-C6DC-4151-84B5-9699B5214A50}" destId="{FBF63106-52AA-41CF-87CB-4E948461D17F}" srcOrd="0" destOrd="0" presId="urn:microsoft.com/office/officeart/2009/3/layout/CircleRelationship"/>
    <dgm:cxn modelId="{C24C72E7-8507-487B-868C-FB407328B6F6}" type="presParOf" srcId="{C09ADFF4-D5EF-42E6-A47C-0FB3F2174A62}" destId="{D4564DFC-28D8-47B8-B024-23B250E42D3A}" srcOrd="15" destOrd="0" presId="urn:microsoft.com/office/officeart/2009/3/layout/CircleRelationship"/>
    <dgm:cxn modelId="{589DBFA1-2D2E-4C36-A503-21D026867D92}" type="presParOf" srcId="{C09ADFF4-D5EF-42E6-A47C-0FB3F2174A62}" destId="{6449BEC0-0566-4AE7-9F5C-23012F77503A}" srcOrd="16" destOrd="0" presId="urn:microsoft.com/office/officeart/2009/3/layout/CircleRelationship"/>
    <dgm:cxn modelId="{5B815C90-509C-418E-B895-D4F942A60CD7}" type="presParOf" srcId="{6449BEC0-0566-4AE7-9F5C-23012F77503A}" destId="{5B0CEC46-ACFC-4309-B545-4662A867957C}" srcOrd="0" destOrd="0" presId="urn:microsoft.com/office/officeart/2009/3/layout/CircleRelationship"/>
    <dgm:cxn modelId="{8D4E1B00-D87F-4C25-95C6-836009EE637D}" type="presParOf" srcId="{C09ADFF4-D5EF-42E6-A47C-0FB3F2174A62}" destId="{0B5A9639-02E1-45BA-BF21-EEBA4CD87B2B}" srcOrd="17" destOrd="0" presId="urn:microsoft.com/office/officeart/2009/3/layout/CircleRelationship"/>
    <dgm:cxn modelId="{F9F7CA9D-5C87-4FD6-A106-8AD93800DB0D}" type="presParOf" srcId="{C09ADFF4-D5EF-42E6-A47C-0FB3F2174A62}" destId="{A35FE264-F663-4655-AE64-B3735D3BEEDA}" srcOrd="18" destOrd="0" presId="urn:microsoft.com/office/officeart/2009/3/layout/CircleRelationship"/>
    <dgm:cxn modelId="{3CC287D8-5EA0-476D-BA32-3528EA6CCCF5}" type="presParOf" srcId="{A35FE264-F663-4655-AE64-B3735D3BEEDA}" destId="{9EA32074-26D1-4C90-8D66-8526B82EC9C5}" srcOrd="0" destOrd="0" presId="urn:microsoft.com/office/officeart/2009/3/layout/CircleRelationship"/>
    <dgm:cxn modelId="{F946C566-8FDE-4DD9-9AA7-6B7858A4AF48}" type="presParOf" srcId="{C09ADFF4-D5EF-42E6-A47C-0FB3F2174A62}" destId="{9EDD9613-B568-42F6-8FB3-4CFE230A5B56}" srcOrd="19" destOrd="0" presId="urn:microsoft.com/office/officeart/2009/3/layout/CircleRelationship"/>
    <dgm:cxn modelId="{86899F0C-47C0-40FE-AB51-103228AEA05D}" type="presParOf" srcId="{9EDD9613-B568-42F6-8FB3-4CFE230A5B56}" destId="{CEBC8C69-479C-45EB-BCCF-C6F597F64620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BD3644-3A54-4932-8A12-EDBD5F4197C3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it-IT"/>
        </a:p>
      </dgm:t>
    </dgm:pt>
    <dgm:pt modelId="{FD109935-B3B5-4A8E-9522-531761F10EA1}">
      <dgm:prSet/>
      <dgm:spPr/>
      <dgm:t>
        <a:bodyPr/>
        <a:lstStyle/>
        <a:p>
          <a:endParaRPr lang="it-IT" dirty="0"/>
        </a:p>
      </dgm:t>
    </dgm:pt>
    <dgm:pt modelId="{7032706D-99E1-42FA-86BD-2908898F012A}" type="parTrans" cxnId="{4B97FD73-9180-43CC-ADF3-835457C7FF4A}">
      <dgm:prSet/>
      <dgm:spPr/>
      <dgm:t>
        <a:bodyPr/>
        <a:lstStyle/>
        <a:p>
          <a:endParaRPr lang="it-IT"/>
        </a:p>
      </dgm:t>
    </dgm:pt>
    <dgm:pt modelId="{9A789691-3278-4ED8-ADE1-CA2C6A8C5189}" type="sibTrans" cxnId="{4B97FD73-9180-43CC-ADF3-835457C7FF4A}">
      <dgm:prSet/>
      <dgm:spPr>
        <a:solidFill>
          <a:srgbClr val="CEDDED"/>
        </a:solidFill>
      </dgm:spPr>
      <dgm:t>
        <a:bodyPr/>
        <a:lstStyle/>
        <a:p>
          <a:endParaRPr lang="it-IT"/>
        </a:p>
      </dgm:t>
    </dgm:pt>
    <dgm:pt modelId="{8D03171E-D71F-4F79-8333-E0C0FC01B422}">
      <dgm:prSet phldrT="[Testo]" custT="1"/>
      <dgm:spPr/>
      <dgm:t>
        <a:bodyPr/>
        <a:lstStyle/>
        <a:p>
          <a:r>
            <a:rPr lang="it-IT" sz="2000" dirty="0" err="1"/>
            <a:t>Renewal</a:t>
          </a:r>
          <a:r>
            <a:rPr lang="it-IT" sz="2000" dirty="0"/>
            <a:t> of the </a:t>
          </a:r>
          <a:r>
            <a:rPr lang="it-IT" sz="2000" dirty="0">
              <a:solidFill>
                <a:srgbClr val="00B0F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RDM website</a:t>
          </a:r>
          <a:r>
            <a:rPr lang="it-IT" sz="2000" dirty="0">
              <a:solidFill>
                <a:srgbClr val="00B0F0"/>
              </a:solidFill>
            </a:rPr>
            <a:t> </a:t>
          </a:r>
          <a:r>
            <a:rPr lang="it-IT" sz="2000" i="1" dirty="0">
              <a:solidFill>
                <a:schemeClr val="tx1"/>
              </a:solidFill>
            </a:rPr>
            <a:t>(</a:t>
          </a:r>
          <a:r>
            <a:rPr lang="it-IT" sz="2000" i="1" dirty="0" err="1">
              <a:solidFill>
                <a:schemeClr val="tx1"/>
              </a:solidFill>
            </a:rPr>
            <a:t>soon</a:t>
          </a:r>
          <a:r>
            <a:rPr lang="it-IT" sz="2000" i="1" dirty="0">
              <a:solidFill>
                <a:schemeClr val="tx1"/>
              </a:solidFill>
            </a:rPr>
            <a:t> to be </a:t>
          </a:r>
          <a:r>
            <a:rPr lang="it-IT" sz="2000" i="1" dirty="0" err="1">
              <a:solidFill>
                <a:schemeClr val="tx1"/>
              </a:solidFill>
            </a:rPr>
            <a:t>bilingual</a:t>
          </a:r>
          <a:r>
            <a:rPr lang="it-IT" sz="2000" i="1" dirty="0">
              <a:solidFill>
                <a:schemeClr val="tx1"/>
              </a:solidFill>
            </a:rPr>
            <a:t>)</a:t>
          </a:r>
        </a:p>
      </dgm:t>
    </dgm:pt>
    <dgm:pt modelId="{7AC00599-D309-480C-BA13-DF62B6CD0854}" type="parTrans" cxnId="{75F3A4B0-40B4-4A53-BE32-A66AE0534DAC}">
      <dgm:prSet/>
      <dgm:spPr/>
      <dgm:t>
        <a:bodyPr/>
        <a:lstStyle/>
        <a:p>
          <a:endParaRPr lang="it-IT"/>
        </a:p>
      </dgm:t>
    </dgm:pt>
    <dgm:pt modelId="{5AC3A9E1-03A3-4545-AD69-84EFFEBCE959}" type="sibTrans" cxnId="{75F3A4B0-40B4-4A53-BE32-A66AE0534DAC}">
      <dgm:prSet/>
      <dgm:spPr>
        <a:solidFill>
          <a:srgbClr val="CEDDED"/>
        </a:solidFill>
      </dgm:spPr>
      <dgm:t>
        <a:bodyPr/>
        <a:lstStyle/>
        <a:p>
          <a:endParaRPr lang="it-IT"/>
        </a:p>
      </dgm:t>
    </dgm:pt>
    <dgm:pt modelId="{E29CE6E8-DFDB-416C-A99A-BC6F84C008A3}">
      <dgm:prSet phldrT="[Testo]" custT="1"/>
      <dgm:spPr/>
      <dgm:t>
        <a:bodyPr/>
        <a:lstStyle/>
        <a:p>
          <a:r>
            <a:rPr lang="it-IT" sz="2000" dirty="0"/>
            <a:t>Drafting of new </a:t>
          </a:r>
          <a:r>
            <a:rPr lang="it-IT" sz="2000" dirty="0" err="1"/>
            <a:t>thematic</a:t>
          </a:r>
          <a:r>
            <a:rPr lang="it-IT" sz="2000" dirty="0"/>
            <a:t> </a:t>
          </a:r>
          <a:r>
            <a:rPr lang="it-IT" sz="2000" dirty="0">
              <a:solidFill>
                <a:srgbClr val="00B0F0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guidelines</a:t>
          </a:r>
          <a:r>
            <a:rPr lang="it-IT" sz="2000" dirty="0">
              <a:solidFill>
                <a:srgbClr val="00B0F0"/>
              </a:solidFill>
            </a:rPr>
            <a:t> </a:t>
          </a:r>
        </a:p>
      </dgm:t>
    </dgm:pt>
    <dgm:pt modelId="{B9DAAD6F-0010-474C-84E2-136E74E3B5CB}" type="parTrans" cxnId="{8E72E4F0-3544-48EF-8203-20F5085C073F}">
      <dgm:prSet/>
      <dgm:spPr/>
      <dgm:t>
        <a:bodyPr/>
        <a:lstStyle/>
        <a:p>
          <a:endParaRPr lang="it-IT"/>
        </a:p>
      </dgm:t>
    </dgm:pt>
    <dgm:pt modelId="{80DC8337-CC64-4704-AE52-3069DDDAD1D2}" type="sibTrans" cxnId="{8E72E4F0-3544-48EF-8203-20F5085C073F}">
      <dgm:prSet/>
      <dgm:spPr>
        <a:solidFill>
          <a:srgbClr val="CEDDED"/>
        </a:solidFill>
      </dgm:spPr>
      <dgm:t>
        <a:bodyPr/>
        <a:lstStyle/>
        <a:p>
          <a:endParaRPr lang="it-IT"/>
        </a:p>
      </dgm:t>
    </dgm:pt>
    <dgm:pt modelId="{B0C2C787-AC1D-4488-A52E-2EED96D0A27D}">
      <dgm:prSet phldrT="[Testo]" custT="1"/>
      <dgm:spPr/>
      <dgm:t>
        <a:bodyPr/>
        <a:lstStyle/>
        <a:p>
          <a:r>
            <a:rPr lang="it-IT" sz="2000" dirty="0"/>
            <a:t>Update of the </a:t>
          </a:r>
          <a:r>
            <a:rPr lang="it-IT" sz="2000" dirty="0">
              <a:solidFill>
                <a:srgbClr val="00B0F0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online trainings</a:t>
          </a:r>
          <a:r>
            <a:rPr lang="it-IT" sz="2000" dirty="0">
              <a:solidFill>
                <a:schemeClr val="tx1"/>
              </a:solidFill>
            </a:rPr>
            <a:t>, </a:t>
          </a:r>
          <a:r>
            <a:rPr lang="it-IT" sz="2000" dirty="0" err="1">
              <a:solidFill>
                <a:schemeClr val="tx1"/>
              </a:solidFill>
            </a:rPr>
            <a:t>also</a:t>
          </a:r>
          <a:r>
            <a:rPr lang="it-IT" sz="2000" dirty="0">
              <a:solidFill>
                <a:schemeClr val="tx1"/>
              </a:solidFill>
            </a:rPr>
            <a:t> with </a:t>
          </a:r>
          <a:r>
            <a:rPr lang="it-IT" sz="2000" dirty="0" err="1">
              <a:solidFill>
                <a:schemeClr val="tx1"/>
              </a:solidFill>
            </a:rPr>
            <a:t>advanced</a:t>
          </a:r>
          <a:r>
            <a:rPr lang="it-IT" sz="2000" dirty="0">
              <a:solidFill>
                <a:schemeClr val="tx1"/>
              </a:solidFill>
            </a:rPr>
            <a:t> </a:t>
          </a:r>
          <a:r>
            <a:rPr lang="it-IT" sz="2000" dirty="0" err="1">
              <a:solidFill>
                <a:schemeClr val="tx1"/>
              </a:solidFill>
            </a:rPr>
            <a:t>courses</a:t>
          </a:r>
          <a:r>
            <a:rPr lang="it-IT" sz="2000" dirty="0">
              <a:solidFill>
                <a:schemeClr val="tx1"/>
              </a:solidFill>
            </a:rPr>
            <a:t> </a:t>
          </a:r>
          <a:endParaRPr lang="it-IT" sz="2000" dirty="0">
            <a:solidFill>
              <a:srgbClr val="00B0F0"/>
            </a:solidFill>
          </a:endParaRPr>
        </a:p>
      </dgm:t>
    </dgm:pt>
    <dgm:pt modelId="{2F28E258-C38D-4932-A78D-3A6003101AA7}" type="parTrans" cxnId="{536036E9-E6B3-43E2-8D4D-9B0791087E98}">
      <dgm:prSet/>
      <dgm:spPr/>
      <dgm:t>
        <a:bodyPr/>
        <a:lstStyle/>
        <a:p>
          <a:endParaRPr lang="it-IT"/>
        </a:p>
      </dgm:t>
    </dgm:pt>
    <dgm:pt modelId="{DE91B878-E487-43BE-B296-030A6A7B2380}" type="sibTrans" cxnId="{536036E9-E6B3-43E2-8D4D-9B0791087E98}">
      <dgm:prSet/>
      <dgm:spPr>
        <a:solidFill>
          <a:srgbClr val="CEDDED"/>
        </a:solidFill>
      </dgm:spPr>
      <dgm:t>
        <a:bodyPr/>
        <a:lstStyle/>
        <a:p>
          <a:endParaRPr lang="it-IT"/>
        </a:p>
      </dgm:t>
    </dgm:pt>
    <dgm:pt modelId="{D4905B25-B004-4090-91C0-644F419A8912}">
      <dgm:prSet phldrT="[Testo]" custT="1"/>
      <dgm:spPr/>
      <dgm:t>
        <a:bodyPr/>
        <a:lstStyle/>
        <a:p>
          <a:r>
            <a:rPr lang="it-IT" sz="2000" dirty="0"/>
            <a:t>Opening of an </a:t>
          </a:r>
          <a:r>
            <a:rPr lang="it-IT" sz="2000" dirty="0">
              <a:solidFill>
                <a:srgbClr val="00B0F0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online </a:t>
          </a:r>
          <a:r>
            <a:rPr lang="it-IT" sz="2000" dirty="0" err="1">
              <a:solidFill>
                <a:srgbClr val="00B0F0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appointment</a:t>
          </a:r>
          <a:r>
            <a:rPr lang="it-IT" sz="2000" dirty="0">
              <a:solidFill>
                <a:srgbClr val="00B0F0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it-IT" sz="2000" dirty="0" err="1">
              <a:solidFill>
                <a:srgbClr val="00B0F0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calendar</a:t>
          </a:r>
          <a:r>
            <a:rPr lang="it-IT" sz="2000" dirty="0"/>
            <a:t> for </a:t>
          </a:r>
          <a:r>
            <a:rPr lang="it-IT" sz="2000" dirty="0" err="1"/>
            <a:t>virtual</a:t>
          </a:r>
          <a:r>
            <a:rPr lang="it-IT" sz="2000" dirty="0"/>
            <a:t> </a:t>
          </a:r>
          <a:r>
            <a:rPr lang="it-IT" sz="2000" dirty="0" err="1"/>
            <a:t>consultations</a:t>
          </a:r>
          <a:endParaRPr lang="it-IT" sz="2000" dirty="0"/>
        </a:p>
      </dgm:t>
    </dgm:pt>
    <dgm:pt modelId="{E38CDD49-9AFB-4572-9CF6-B96FFAC601B8}" type="parTrans" cxnId="{F7876668-F1A7-4B25-A356-35F42867E571}">
      <dgm:prSet/>
      <dgm:spPr/>
      <dgm:t>
        <a:bodyPr/>
        <a:lstStyle/>
        <a:p>
          <a:endParaRPr lang="it-IT"/>
        </a:p>
      </dgm:t>
    </dgm:pt>
    <dgm:pt modelId="{81151D65-5CFE-41DC-8B21-1853B12831D2}" type="sibTrans" cxnId="{F7876668-F1A7-4B25-A356-35F42867E571}">
      <dgm:prSet/>
      <dgm:spPr>
        <a:solidFill>
          <a:srgbClr val="CEDDED"/>
        </a:solidFill>
      </dgm:spPr>
      <dgm:t>
        <a:bodyPr/>
        <a:lstStyle/>
        <a:p>
          <a:endParaRPr lang="it-IT"/>
        </a:p>
      </dgm:t>
    </dgm:pt>
    <dgm:pt modelId="{3F16E87C-AD20-8C43-B186-38ECCE3E9404}">
      <dgm:prSet custT="1"/>
      <dgm:spPr/>
      <dgm:t>
        <a:bodyPr/>
        <a:lstStyle/>
        <a:p>
          <a:r>
            <a:rPr lang="it-IT" sz="2000" dirty="0"/>
            <a:t>Publishing of </a:t>
          </a:r>
          <a:r>
            <a:rPr lang="it-IT" sz="2000" dirty="0">
              <a:solidFill>
                <a:schemeClr val="tx1"/>
              </a:solidFill>
            </a:rPr>
            <a:t>a </a:t>
          </a:r>
          <a:r>
            <a:rPr lang="it-IT" sz="2000" dirty="0">
              <a:solidFill>
                <a:srgbClr val="00B0F0"/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RDM checklist</a:t>
          </a:r>
          <a:r>
            <a:rPr lang="it-IT" sz="2000" dirty="0"/>
            <a:t> </a:t>
          </a:r>
        </a:p>
      </dgm:t>
    </dgm:pt>
    <dgm:pt modelId="{F8F80EA8-A9CB-AB49-9965-3C6577CCDCE0}" type="parTrans" cxnId="{8139FB93-57AE-DD46-ADE5-9E6D3D0FF284}">
      <dgm:prSet/>
      <dgm:spPr/>
      <dgm:t>
        <a:bodyPr/>
        <a:lstStyle/>
        <a:p>
          <a:endParaRPr lang="it-IT"/>
        </a:p>
      </dgm:t>
    </dgm:pt>
    <dgm:pt modelId="{815F95E2-E7F7-E04F-B492-3FA13C0F8B29}" type="sibTrans" cxnId="{8139FB93-57AE-DD46-ADE5-9E6D3D0FF284}">
      <dgm:prSet/>
      <dgm:spPr>
        <a:solidFill>
          <a:srgbClr val="CEDDED"/>
        </a:solidFill>
      </dgm:spPr>
      <dgm:t>
        <a:bodyPr/>
        <a:lstStyle/>
        <a:p>
          <a:endParaRPr lang="it-IT"/>
        </a:p>
      </dgm:t>
    </dgm:pt>
    <dgm:pt modelId="{70422AD3-E680-46DE-A3AC-4DE97FB2F82A}" type="pres">
      <dgm:prSet presAssocID="{80BD3644-3A54-4932-8A12-EDBD5F4197C3}" presName="Name0" presStyleCnt="0">
        <dgm:presLayoutVars>
          <dgm:chMax val="7"/>
          <dgm:chPref val="7"/>
          <dgm:dir/>
        </dgm:presLayoutVars>
      </dgm:prSet>
      <dgm:spPr/>
    </dgm:pt>
    <dgm:pt modelId="{8F66DD21-8E12-4113-83AD-20C1A068B5E4}" type="pres">
      <dgm:prSet presAssocID="{80BD3644-3A54-4932-8A12-EDBD5F4197C3}" presName="Name1" presStyleCnt="0"/>
      <dgm:spPr/>
    </dgm:pt>
    <dgm:pt modelId="{6BD4C5B8-BCD0-48D1-A49D-616D39F33777}" type="pres">
      <dgm:prSet presAssocID="{9A789691-3278-4ED8-ADE1-CA2C6A8C5189}" presName="picture_1" presStyleCnt="0"/>
      <dgm:spPr/>
    </dgm:pt>
    <dgm:pt modelId="{3F038F0D-0AD2-48CC-B6A6-64C13EEC9F8B}" type="pres">
      <dgm:prSet presAssocID="{9A789691-3278-4ED8-ADE1-CA2C6A8C5189}" presName="pictureRepeatNode" presStyleLbl="alignImgPlace1" presStyleIdx="0" presStyleCnt="6"/>
      <dgm:spPr/>
    </dgm:pt>
    <dgm:pt modelId="{74963D52-AA8B-429F-8266-FEB5D6392C44}" type="pres">
      <dgm:prSet presAssocID="{FD109935-B3B5-4A8E-9522-531761F10EA1}" presName="text_1" presStyleLbl="node1" presStyleIdx="0" presStyleCnt="0">
        <dgm:presLayoutVars>
          <dgm:bulletEnabled val="1"/>
        </dgm:presLayoutVars>
      </dgm:prSet>
      <dgm:spPr/>
    </dgm:pt>
    <dgm:pt modelId="{202C1414-AAD4-45B2-894E-7C1A24DB5280}" type="pres">
      <dgm:prSet presAssocID="{5AC3A9E1-03A3-4545-AD69-84EFFEBCE959}" presName="picture_2" presStyleCnt="0"/>
      <dgm:spPr/>
    </dgm:pt>
    <dgm:pt modelId="{A3592217-02D5-476A-9B6C-88F4C19731C2}" type="pres">
      <dgm:prSet presAssocID="{5AC3A9E1-03A3-4545-AD69-84EFFEBCE959}" presName="pictureRepeatNode" presStyleLbl="alignImgPlace1" presStyleIdx="1" presStyleCnt="6"/>
      <dgm:spPr/>
    </dgm:pt>
    <dgm:pt modelId="{E1A70566-374A-40FB-AA9B-4DFE5E4F366A}" type="pres">
      <dgm:prSet presAssocID="{8D03171E-D71F-4F79-8333-E0C0FC01B422}" presName="line_2" presStyleLbl="parChTrans1D1" presStyleIdx="0" presStyleCnt="5"/>
      <dgm:spPr/>
    </dgm:pt>
    <dgm:pt modelId="{B25CDB10-E23E-41F2-921D-80A80D4B8F78}" type="pres">
      <dgm:prSet presAssocID="{8D03171E-D71F-4F79-8333-E0C0FC01B422}" presName="textparent_2" presStyleLbl="node1" presStyleIdx="0" presStyleCnt="0"/>
      <dgm:spPr/>
    </dgm:pt>
    <dgm:pt modelId="{3861B658-A542-479C-811A-60058C9E7FBA}" type="pres">
      <dgm:prSet presAssocID="{8D03171E-D71F-4F79-8333-E0C0FC01B422}" presName="text_2" presStyleLbl="revTx" presStyleIdx="0" presStyleCnt="5" custScaleX="255605">
        <dgm:presLayoutVars>
          <dgm:bulletEnabled val="1"/>
        </dgm:presLayoutVars>
      </dgm:prSet>
      <dgm:spPr/>
    </dgm:pt>
    <dgm:pt modelId="{76B4F61B-5835-4437-A098-D4AE03AD3587}" type="pres">
      <dgm:prSet presAssocID="{80DC8337-CC64-4704-AE52-3069DDDAD1D2}" presName="picture_3" presStyleCnt="0"/>
      <dgm:spPr/>
    </dgm:pt>
    <dgm:pt modelId="{FFE4A79F-0E4F-4FA1-9371-60F01F6ABB48}" type="pres">
      <dgm:prSet presAssocID="{80DC8337-CC64-4704-AE52-3069DDDAD1D2}" presName="pictureRepeatNode" presStyleLbl="alignImgPlace1" presStyleIdx="2" presStyleCnt="6"/>
      <dgm:spPr/>
    </dgm:pt>
    <dgm:pt modelId="{967BBA71-CC4A-44E7-8500-D05CC44BA395}" type="pres">
      <dgm:prSet presAssocID="{E29CE6E8-DFDB-416C-A99A-BC6F84C008A3}" presName="line_3" presStyleLbl="parChTrans1D1" presStyleIdx="1" presStyleCnt="5"/>
      <dgm:spPr/>
    </dgm:pt>
    <dgm:pt modelId="{1E2B0D35-CFFF-4DC5-B3AB-48D2DD7D0257}" type="pres">
      <dgm:prSet presAssocID="{E29CE6E8-DFDB-416C-A99A-BC6F84C008A3}" presName="textparent_3" presStyleLbl="node1" presStyleIdx="0" presStyleCnt="0"/>
      <dgm:spPr/>
    </dgm:pt>
    <dgm:pt modelId="{715AAB50-5BE0-4580-8C31-339F82CCEC4B}" type="pres">
      <dgm:prSet presAssocID="{E29CE6E8-DFDB-416C-A99A-BC6F84C008A3}" presName="text_3" presStyleLbl="revTx" presStyleIdx="1" presStyleCnt="5" custScaleX="341413">
        <dgm:presLayoutVars>
          <dgm:bulletEnabled val="1"/>
        </dgm:presLayoutVars>
      </dgm:prSet>
      <dgm:spPr/>
    </dgm:pt>
    <dgm:pt modelId="{3CDC5253-EAD6-FB40-9DF2-B45CB5CBB55F}" type="pres">
      <dgm:prSet presAssocID="{815F95E2-E7F7-E04F-B492-3FA13C0F8B29}" presName="picture_4" presStyleCnt="0"/>
      <dgm:spPr/>
    </dgm:pt>
    <dgm:pt modelId="{290BF77B-BE9D-AB41-B290-DF71BDBD1B7A}" type="pres">
      <dgm:prSet presAssocID="{815F95E2-E7F7-E04F-B492-3FA13C0F8B29}" presName="pictureRepeatNode" presStyleLbl="alignImgPlace1" presStyleIdx="3" presStyleCnt="6"/>
      <dgm:spPr/>
    </dgm:pt>
    <dgm:pt modelId="{3DC7A236-1E54-8C4C-AB52-6AA757151C1E}" type="pres">
      <dgm:prSet presAssocID="{3F16E87C-AD20-8C43-B186-38ECCE3E9404}" presName="line_4" presStyleLbl="parChTrans1D1" presStyleIdx="2" presStyleCnt="5"/>
      <dgm:spPr/>
    </dgm:pt>
    <dgm:pt modelId="{2C4877C7-432E-FD4E-AB76-02A6E1FEBFC5}" type="pres">
      <dgm:prSet presAssocID="{3F16E87C-AD20-8C43-B186-38ECCE3E9404}" presName="textparent_4" presStyleLbl="node1" presStyleIdx="0" presStyleCnt="0"/>
      <dgm:spPr/>
    </dgm:pt>
    <dgm:pt modelId="{A5B7AEAF-8797-B54C-8C57-40F45C3BDA36}" type="pres">
      <dgm:prSet presAssocID="{3F16E87C-AD20-8C43-B186-38ECCE3E9404}" presName="text_4" presStyleLbl="revTx" presStyleIdx="2" presStyleCnt="5" custScaleX="204401">
        <dgm:presLayoutVars>
          <dgm:bulletEnabled val="1"/>
        </dgm:presLayoutVars>
      </dgm:prSet>
      <dgm:spPr/>
    </dgm:pt>
    <dgm:pt modelId="{4EAC9D7C-9B38-404A-B2DB-60958D4725FE}" type="pres">
      <dgm:prSet presAssocID="{81151D65-5CFE-41DC-8B21-1853B12831D2}" presName="picture_5" presStyleCnt="0"/>
      <dgm:spPr/>
    </dgm:pt>
    <dgm:pt modelId="{F1F10B3F-00E9-4F3F-8B2E-D1CF6E778FD5}" type="pres">
      <dgm:prSet presAssocID="{81151D65-5CFE-41DC-8B21-1853B12831D2}" presName="pictureRepeatNode" presStyleLbl="alignImgPlace1" presStyleIdx="4" presStyleCnt="6"/>
      <dgm:spPr/>
    </dgm:pt>
    <dgm:pt modelId="{4374B11A-7B5F-7644-820A-6D8869B0A268}" type="pres">
      <dgm:prSet presAssocID="{D4905B25-B004-4090-91C0-644F419A8912}" presName="line_5" presStyleLbl="parChTrans1D1" presStyleIdx="3" presStyleCnt="5"/>
      <dgm:spPr/>
    </dgm:pt>
    <dgm:pt modelId="{96A66C68-3877-D24B-94B8-36788E6B5F98}" type="pres">
      <dgm:prSet presAssocID="{D4905B25-B004-4090-91C0-644F419A8912}" presName="textparent_5" presStyleLbl="node1" presStyleIdx="0" presStyleCnt="0"/>
      <dgm:spPr/>
    </dgm:pt>
    <dgm:pt modelId="{7AB4A709-5438-7545-B9B1-EF72B616499E}" type="pres">
      <dgm:prSet presAssocID="{D4905B25-B004-4090-91C0-644F419A8912}" presName="text_5" presStyleLbl="revTx" presStyleIdx="3" presStyleCnt="5" custScaleX="147956">
        <dgm:presLayoutVars>
          <dgm:bulletEnabled val="1"/>
        </dgm:presLayoutVars>
      </dgm:prSet>
      <dgm:spPr/>
    </dgm:pt>
    <dgm:pt modelId="{D8DCE81A-EEE2-914F-8229-61716109E68F}" type="pres">
      <dgm:prSet presAssocID="{DE91B878-E487-43BE-B296-030A6A7B2380}" presName="picture_6" presStyleCnt="0"/>
      <dgm:spPr/>
    </dgm:pt>
    <dgm:pt modelId="{65FA9957-E2EE-4241-9DA7-C83C4245E993}" type="pres">
      <dgm:prSet presAssocID="{DE91B878-E487-43BE-B296-030A6A7B2380}" presName="pictureRepeatNode" presStyleLbl="alignImgPlace1" presStyleIdx="5" presStyleCnt="6"/>
      <dgm:spPr/>
    </dgm:pt>
    <dgm:pt modelId="{888F68E7-BD09-4441-93B6-2091DD182A11}" type="pres">
      <dgm:prSet presAssocID="{B0C2C787-AC1D-4488-A52E-2EED96D0A27D}" presName="line_6" presStyleLbl="parChTrans1D1" presStyleIdx="4" presStyleCnt="5"/>
      <dgm:spPr/>
    </dgm:pt>
    <dgm:pt modelId="{EABFFE9B-A3E9-6447-BBC8-180B26AE4063}" type="pres">
      <dgm:prSet presAssocID="{B0C2C787-AC1D-4488-A52E-2EED96D0A27D}" presName="textparent_6" presStyleLbl="node1" presStyleIdx="0" presStyleCnt="0"/>
      <dgm:spPr/>
    </dgm:pt>
    <dgm:pt modelId="{CF501376-7878-5148-80C9-1995D8C9E664}" type="pres">
      <dgm:prSet presAssocID="{B0C2C787-AC1D-4488-A52E-2EED96D0A27D}" presName="text_6" presStyleLbl="revTx" presStyleIdx="4" presStyleCnt="5" custScaleX="212531">
        <dgm:presLayoutVars>
          <dgm:bulletEnabled val="1"/>
        </dgm:presLayoutVars>
      </dgm:prSet>
      <dgm:spPr/>
    </dgm:pt>
  </dgm:ptLst>
  <dgm:cxnLst>
    <dgm:cxn modelId="{3C7EED0F-D779-4060-A99D-9C109DECA8BD}" type="presOf" srcId="{FD109935-B3B5-4A8E-9522-531761F10EA1}" destId="{74963D52-AA8B-429F-8266-FEB5D6392C44}" srcOrd="0" destOrd="0" presId="urn:microsoft.com/office/officeart/2008/layout/CircularPictureCallout"/>
    <dgm:cxn modelId="{4310A025-75BB-0C4D-A101-102157D6D992}" type="presOf" srcId="{815F95E2-E7F7-E04F-B492-3FA13C0F8B29}" destId="{290BF77B-BE9D-AB41-B290-DF71BDBD1B7A}" srcOrd="0" destOrd="0" presId="urn:microsoft.com/office/officeart/2008/layout/CircularPictureCallout"/>
    <dgm:cxn modelId="{A96E943B-56B0-4933-AF5A-5822959AE161}" type="presOf" srcId="{80DC8337-CC64-4704-AE52-3069DDDAD1D2}" destId="{FFE4A79F-0E4F-4FA1-9371-60F01F6ABB48}" srcOrd="0" destOrd="0" presId="urn:microsoft.com/office/officeart/2008/layout/CircularPictureCallout"/>
    <dgm:cxn modelId="{E6D54A3E-3B86-5841-AC23-9D369019D4A2}" type="presOf" srcId="{81151D65-5CFE-41DC-8B21-1853B12831D2}" destId="{F1F10B3F-00E9-4F3F-8B2E-D1CF6E778FD5}" srcOrd="0" destOrd="0" presId="urn:microsoft.com/office/officeart/2008/layout/CircularPictureCallout"/>
    <dgm:cxn modelId="{D6687B40-2BEE-D141-9000-14DECC691295}" type="presOf" srcId="{D4905B25-B004-4090-91C0-644F419A8912}" destId="{7AB4A709-5438-7545-B9B1-EF72B616499E}" srcOrd="0" destOrd="0" presId="urn:microsoft.com/office/officeart/2008/layout/CircularPictureCallout"/>
    <dgm:cxn modelId="{F7876668-F1A7-4B25-A356-35F42867E571}" srcId="{80BD3644-3A54-4932-8A12-EDBD5F4197C3}" destId="{D4905B25-B004-4090-91C0-644F419A8912}" srcOrd="4" destOrd="0" parTransId="{E38CDD49-9AFB-4572-9CF6-B96FFAC601B8}" sibTransId="{81151D65-5CFE-41DC-8B21-1853B12831D2}"/>
    <dgm:cxn modelId="{4B97FD73-9180-43CC-ADF3-835457C7FF4A}" srcId="{80BD3644-3A54-4932-8A12-EDBD5F4197C3}" destId="{FD109935-B3B5-4A8E-9522-531761F10EA1}" srcOrd="0" destOrd="0" parTransId="{7032706D-99E1-42FA-86BD-2908898F012A}" sibTransId="{9A789691-3278-4ED8-ADE1-CA2C6A8C5189}"/>
    <dgm:cxn modelId="{5BE9E67C-2056-4A79-A15E-A9A403BDFFAF}" type="presOf" srcId="{80BD3644-3A54-4932-8A12-EDBD5F4197C3}" destId="{70422AD3-E680-46DE-A3AC-4DE97FB2F82A}" srcOrd="0" destOrd="0" presId="urn:microsoft.com/office/officeart/2008/layout/CircularPictureCallout"/>
    <dgm:cxn modelId="{8943EB87-AE1E-4FE2-A881-1EC7062D11BB}" type="presOf" srcId="{E29CE6E8-DFDB-416C-A99A-BC6F84C008A3}" destId="{715AAB50-5BE0-4580-8C31-339F82CCEC4B}" srcOrd="0" destOrd="0" presId="urn:microsoft.com/office/officeart/2008/layout/CircularPictureCallout"/>
    <dgm:cxn modelId="{A0A82292-A469-0D4A-BE2F-6FE4C15CE3C8}" type="presOf" srcId="{3F16E87C-AD20-8C43-B186-38ECCE3E9404}" destId="{A5B7AEAF-8797-B54C-8C57-40F45C3BDA36}" srcOrd="0" destOrd="0" presId="urn:microsoft.com/office/officeart/2008/layout/CircularPictureCallout"/>
    <dgm:cxn modelId="{8139FB93-57AE-DD46-ADE5-9E6D3D0FF284}" srcId="{80BD3644-3A54-4932-8A12-EDBD5F4197C3}" destId="{3F16E87C-AD20-8C43-B186-38ECCE3E9404}" srcOrd="3" destOrd="0" parTransId="{F8F80EA8-A9CB-AB49-9965-3C6577CCDCE0}" sibTransId="{815F95E2-E7F7-E04F-B492-3FA13C0F8B29}"/>
    <dgm:cxn modelId="{4AF2D699-D030-44FA-971E-225E0A5F1313}" type="presOf" srcId="{5AC3A9E1-03A3-4545-AD69-84EFFEBCE959}" destId="{A3592217-02D5-476A-9B6C-88F4C19731C2}" srcOrd="0" destOrd="0" presId="urn:microsoft.com/office/officeart/2008/layout/CircularPictureCallout"/>
    <dgm:cxn modelId="{43D8979C-8B7C-674A-9D96-6C6764ED2B6F}" type="presOf" srcId="{DE91B878-E487-43BE-B296-030A6A7B2380}" destId="{65FA9957-E2EE-4241-9DA7-C83C4245E993}" srcOrd="0" destOrd="0" presId="urn:microsoft.com/office/officeart/2008/layout/CircularPictureCallout"/>
    <dgm:cxn modelId="{84E4FDAE-23A9-4749-BB63-D4F935DD43AB}" type="presOf" srcId="{B0C2C787-AC1D-4488-A52E-2EED96D0A27D}" destId="{CF501376-7878-5148-80C9-1995D8C9E664}" srcOrd="0" destOrd="0" presId="urn:microsoft.com/office/officeart/2008/layout/CircularPictureCallout"/>
    <dgm:cxn modelId="{75F3A4B0-40B4-4A53-BE32-A66AE0534DAC}" srcId="{80BD3644-3A54-4932-8A12-EDBD5F4197C3}" destId="{8D03171E-D71F-4F79-8333-E0C0FC01B422}" srcOrd="1" destOrd="0" parTransId="{7AC00599-D309-480C-BA13-DF62B6CD0854}" sibTransId="{5AC3A9E1-03A3-4545-AD69-84EFFEBCE959}"/>
    <dgm:cxn modelId="{841ABFD3-431D-468C-99BD-49FC7AE63B72}" type="presOf" srcId="{9A789691-3278-4ED8-ADE1-CA2C6A8C5189}" destId="{3F038F0D-0AD2-48CC-B6A6-64C13EEC9F8B}" srcOrd="0" destOrd="0" presId="urn:microsoft.com/office/officeart/2008/layout/CircularPictureCallout"/>
    <dgm:cxn modelId="{536036E9-E6B3-43E2-8D4D-9B0791087E98}" srcId="{80BD3644-3A54-4932-8A12-EDBD5F4197C3}" destId="{B0C2C787-AC1D-4488-A52E-2EED96D0A27D}" srcOrd="5" destOrd="0" parTransId="{2F28E258-C38D-4932-A78D-3A6003101AA7}" sibTransId="{DE91B878-E487-43BE-B296-030A6A7B2380}"/>
    <dgm:cxn modelId="{8E72E4F0-3544-48EF-8203-20F5085C073F}" srcId="{80BD3644-3A54-4932-8A12-EDBD5F4197C3}" destId="{E29CE6E8-DFDB-416C-A99A-BC6F84C008A3}" srcOrd="2" destOrd="0" parTransId="{B9DAAD6F-0010-474C-84E2-136E74E3B5CB}" sibTransId="{80DC8337-CC64-4704-AE52-3069DDDAD1D2}"/>
    <dgm:cxn modelId="{A9422CF2-B58C-42A1-A229-ED98E87E2ACB}" type="presOf" srcId="{8D03171E-D71F-4F79-8333-E0C0FC01B422}" destId="{3861B658-A542-479C-811A-60058C9E7FBA}" srcOrd="0" destOrd="0" presId="urn:microsoft.com/office/officeart/2008/layout/CircularPictureCallout"/>
    <dgm:cxn modelId="{919D67BF-FFD6-4896-B92D-F99CA8D463DD}" type="presParOf" srcId="{70422AD3-E680-46DE-A3AC-4DE97FB2F82A}" destId="{8F66DD21-8E12-4113-83AD-20C1A068B5E4}" srcOrd="0" destOrd="0" presId="urn:microsoft.com/office/officeart/2008/layout/CircularPictureCallout"/>
    <dgm:cxn modelId="{5A1E3C5F-360D-4433-90AF-57F05256E900}" type="presParOf" srcId="{8F66DD21-8E12-4113-83AD-20C1A068B5E4}" destId="{6BD4C5B8-BCD0-48D1-A49D-616D39F33777}" srcOrd="0" destOrd="0" presId="urn:microsoft.com/office/officeart/2008/layout/CircularPictureCallout"/>
    <dgm:cxn modelId="{A18981CB-C4F3-4EF6-A2FE-3282000B134E}" type="presParOf" srcId="{6BD4C5B8-BCD0-48D1-A49D-616D39F33777}" destId="{3F038F0D-0AD2-48CC-B6A6-64C13EEC9F8B}" srcOrd="0" destOrd="0" presId="urn:microsoft.com/office/officeart/2008/layout/CircularPictureCallout"/>
    <dgm:cxn modelId="{54C7DF05-6BDA-48C7-8B9B-9A8FE4607D06}" type="presParOf" srcId="{8F66DD21-8E12-4113-83AD-20C1A068B5E4}" destId="{74963D52-AA8B-429F-8266-FEB5D6392C44}" srcOrd="1" destOrd="0" presId="urn:microsoft.com/office/officeart/2008/layout/CircularPictureCallout"/>
    <dgm:cxn modelId="{50E2B78E-F892-4A1C-B3AE-32D91E4D4097}" type="presParOf" srcId="{8F66DD21-8E12-4113-83AD-20C1A068B5E4}" destId="{202C1414-AAD4-45B2-894E-7C1A24DB5280}" srcOrd="2" destOrd="0" presId="urn:microsoft.com/office/officeart/2008/layout/CircularPictureCallout"/>
    <dgm:cxn modelId="{B8FADCD9-A6F2-4821-9059-6817C9F50DB7}" type="presParOf" srcId="{202C1414-AAD4-45B2-894E-7C1A24DB5280}" destId="{A3592217-02D5-476A-9B6C-88F4C19731C2}" srcOrd="0" destOrd="0" presId="urn:microsoft.com/office/officeart/2008/layout/CircularPictureCallout"/>
    <dgm:cxn modelId="{71D41B9D-7EC2-438F-B51A-2E3DA268E7E3}" type="presParOf" srcId="{8F66DD21-8E12-4113-83AD-20C1A068B5E4}" destId="{E1A70566-374A-40FB-AA9B-4DFE5E4F366A}" srcOrd="3" destOrd="0" presId="urn:microsoft.com/office/officeart/2008/layout/CircularPictureCallout"/>
    <dgm:cxn modelId="{3627A37A-B88C-4343-A81F-8E1C67262317}" type="presParOf" srcId="{8F66DD21-8E12-4113-83AD-20C1A068B5E4}" destId="{B25CDB10-E23E-41F2-921D-80A80D4B8F78}" srcOrd="4" destOrd="0" presId="urn:microsoft.com/office/officeart/2008/layout/CircularPictureCallout"/>
    <dgm:cxn modelId="{6AEF2363-4E29-4177-A089-8CE2C5BB423F}" type="presParOf" srcId="{B25CDB10-E23E-41F2-921D-80A80D4B8F78}" destId="{3861B658-A542-479C-811A-60058C9E7FBA}" srcOrd="0" destOrd="0" presId="urn:microsoft.com/office/officeart/2008/layout/CircularPictureCallout"/>
    <dgm:cxn modelId="{47A33285-43D9-4B78-9C2A-FAD52CC844F6}" type="presParOf" srcId="{8F66DD21-8E12-4113-83AD-20C1A068B5E4}" destId="{76B4F61B-5835-4437-A098-D4AE03AD3587}" srcOrd="5" destOrd="0" presId="urn:microsoft.com/office/officeart/2008/layout/CircularPictureCallout"/>
    <dgm:cxn modelId="{2B58F539-77DB-4799-8C17-FF35F699D947}" type="presParOf" srcId="{76B4F61B-5835-4437-A098-D4AE03AD3587}" destId="{FFE4A79F-0E4F-4FA1-9371-60F01F6ABB48}" srcOrd="0" destOrd="0" presId="urn:microsoft.com/office/officeart/2008/layout/CircularPictureCallout"/>
    <dgm:cxn modelId="{DB1D801A-CBA7-4D6F-8B08-D5E56C0A2AF0}" type="presParOf" srcId="{8F66DD21-8E12-4113-83AD-20C1A068B5E4}" destId="{967BBA71-CC4A-44E7-8500-D05CC44BA395}" srcOrd="6" destOrd="0" presId="urn:microsoft.com/office/officeart/2008/layout/CircularPictureCallout"/>
    <dgm:cxn modelId="{39F1D220-2239-4132-88C7-09770FAA6E9D}" type="presParOf" srcId="{8F66DD21-8E12-4113-83AD-20C1A068B5E4}" destId="{1E2B0D35-CFFF-4DC5-B3AB-48D2DD7D0257}" srcOrd="7" destOrd="0" presId="urn:microsoft.com/office/officeart/2008/layout/CircularPictureCallout"/>
    <dgm:cxn modelId="{5D3E6C7B-E191-44A3-99D0-465E4BD8A3A4}" type="presParOf" srcId="{1E2B0D35-CFFF-4DC5-B3AB-48D2DD7D0257}" destId="{715AAB50-5BE0-4580-8C31-339F82CCEC4B}" srcOrd="0" destOrd="0" presId="urn:microsoft.com/office/officeart/2008/layout/CircularPictureCallout"/>
    <dgm:cxn modelId="{5C18355A-B1B4-C148-8FF6-A0F1EB44D0CF}" type="presParOf" srcId="{8F66DD21-8E12-4113-83AD-20C1A068B5E4}" destId="{3CDC5253-EAD6-FB40-9DF2-B45CB5CBB55F}" srcOrd="8" destOrd="0" presId="urn:microsoft.com/office/officeart/2008/layout/CircularPictureCallout"/>
    <dgm:cxn modelId="{D55B79AC-9E3D-CC40-9BCA-37177683240B}" type="presParOf" srcId="{3CDC5253-EAD6-FB40-9DF2-B45CB5CBB55F}" destId="{290BF77B-BE9D-AB41-B290-DF71BDBD1B7A}" srcOrd="0" destOrd="0" presId="urn:microsoft.com/office/officeart/2008/layout/CircularPictureCallout"/>
    <dgm:cxn modelId="{7E09513B-663D-824B-9916-1DCDC9544929}" type="presParOf" srcId="{8F66DD21-8E12-4113-83AD-20C1A068B5E4}" destId="{3DC7A236-1E54-8C4C-AB52-6AA757151C1E}" srcOrd="9" destOrd="0" presId="urn:microsoft.com/office/officeart/2008/layout/CircularPictureCallout"/>
    <dgm:cxn modelId="{FA056BEB-0140-5745-8593-F0364AA8CD6B}" type="presParOf" srcId="{8F66DD21-8E12-4113-83AD-20C1A068B5E4}" destId="{2C4877C7-432E-FD4E-AB76-02A6E1FEBFC5}" srcOrd="10" destOrd="0" presId="urn:microsoft.com/office/officeart/2008/layout/CircularPictureCallout"/>
    <dgm:cxn modelId="{A897CA5A-9CA5-6C49-B33A-B2896644CDDD}" type="presParOf" srcId="{2C4877C7-432E-FD4E-AB76-02A6E1FEBFC5}" destId="{A5B7AEAF-8797-B54C-8C57-40F45C3BDA36}" srcOrd="0" destOrd="0" presId="urn:microsoft.com/office/officeart/2008/layout/CircularPictureCallout"/>
    <dgm:cxn modelId="{0DB41469-5779-A74B-9951-58ED95E4F22D}" type="presParOf" srcId="{8F66DD21-8E12-4113-83AD-20C1A068B5E4}" destId="{4EAC9D7C-9B38-404A-B2DB-60958D4725FE}" srcOrd="11" destOrd="0" presId="urn:microsoft.com/office/officeart/2008/layout/CircularPictureCallout"/>
    <dgm:cxn modelId="{4D3C3EE6-8D49-B149-9367-9FBAD6866C31}" type="presParOf" srcId="{4EAC9D7C-9B38-404A-B2DB-60958D4725FE}" destId="{F1F10B3F-00E9-4F3F-8B2E-D1CF6E778FD5}" srcOrd="0" destOrd="0" presId="urn:microsoft.com/office/officeart/2008/layout/CircularPictureCallout"/>
    <dgm:cxn modelId="{19CF502A-1A92-4942-9E45-22FCBC658EA5}" type="presParOf" srcId="{8F66DD21-8E12-4113-83AD-20C1A068B5E4}" destId="{4374B11A-7B5F-7644-820A-6D8869B0A268}" srcOrd="12" destOrd="0" presId="urn:microsoft.com/office/officeart/2008/layout/CircularPictureCallout"/>
    <dgm:cxn modelId="{5128B8EC-3990-524F-A5B3-AAC0E193CEDC}" type="presParOf" srcId="{8F66DD21-8E12-4113-83AD-20C1A068B5E4}" destId="{96A66C68-3877-D24B-94B8-36788E6B5F98}" srcOrd="13" destOrd="0" presId="urn:microsoft.com/office/officeart/2008/layout/CircularPictureCallout"/>
    <dgm:cxn modelId="{AB131B31-AF74-AD46-8200-13E66ACD4680}" type="presParOf" srcId="{96A66C68-3877-D24B-94B8-36788E6B5F98}" destId="{7AB4A709-5438-7545-B9B1-EF72B616499E}" srcOrd="0" destOrd="0" presId="urn:microsoft.com/office/officeart/2008/layout/CircularPictureCallout"/>
    <dgm:cxn modelId="{BD0EF013-C2D8-D641-80AF-F2F8AD28755C}" type="presParOf" srcId="{8F66DD21-8E12-4113-83AD-20C1A068B5E4}" destId="{D8DCE81A-EEE2-914F-8229-61716109E68F}" srcOrd="14" destOrd="0" presId="urn:microsoft.com/office/officeart/2008/layout/CircularPictureCallout"/>
    <dgm:cxn modelId="{685F5A20-8C5B-D647-910B-AFA8622D8DF5}" type="presParOf" srcId="{D8DCE81A-EEE2-914F-8229-61716109E68F}" destId="{65FA9957-E2EE-4241-9DA7-C83C4245E993}" srcOrd="0" destOrd="0" presId="urn:microsoft.com/office/officeart/2008/layout/CircularPictureCallout"/>
    <dgm:cxn modelId="{FE9D6D98-70DC-8846-85ED-959C189A24BA}" type="presParOf" srcId="{8F66DD21-8E12-4113-83AD-20C1A068B5E4}" destId="{888F68E7-BD09-4441-93B6-2091DD182A11}" srcOrd="15" destOrd="0" presId="urn:microsoft.com/office/officeart/2008/layout/CircularPictureCallout"/>
    <dgm:cxn modelId="{ABFE5CC3-1AB4-E442-B181-D6B3C4BEF870}" type="presParOf" srcId="{8F66DD21-8E12-4113-83AD-20C1A068B5E4}" destId="{EABFFE9B-A3E9-6447-BBC8-180B26AE4063}" srcOrd="16" destOrd="0" presId="urn:microsoft.com/office/officeart/2008/layout/CircularPictureCallout"/>
    <dgm:cxn modelId="{41B276EB-D723-2B4F-84CF-0642C0D3740A}" type="presParOf" srcId="{EABFFE9B-A3E9-6447-BBC8-180B26AE4063}" destId="{CF501376-7878-5148-80C9-1995D8C9E664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BD3644-3A54-4932-8A12-EDBD5F4197C3}" type="doc">
      <dgm:prSet loTypeId="urn:microsoft.com/office/officeart/2005/8/layout/venn3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it-IT"/>
        </a:p>
      </dgm:t>
    </dgm:pt>
    <dgm:pt modelId="{8D03171E-D71F-4F79-8333-E0C0FC01B422}">
      <dgm:prSet phldrT="[Testo]" custT="1"/>
      <dgm:spPr/>
      <dgm:t>
        <a:bodyPr/>
        <a:lstStyle/>
        <a:p>
          <a:r>
            <a:rPr lang="it-IT" sz="1600" dirty="0"/>
            <a:t>A new page in the </a:t>
          </a:r>
          <a:r>
            <a:rPr lang="it-IT" sz="1600" dirty="0">
              <a:solidFill>
                <a:srgbClr val="CD5D28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website</a:t>
          </a:r>
          <a:r>
            <a:rPr lang="it-IT" sz="1600" dirty="0">
              <a:solidFill>
                <a:srgbClr val="CD5D28"/>
              </a:solidFill>
            </a:rPr>
            <a:t> </a:t>
          </a:r>
          <a:r>
            <a:rPr lang="it-IT" sz="1600" dirty="0" err="1">
              <a:solidFill>
                <a:schemeClr val="tx1"/>
              </a:solidFill>
            </a:rPr>
            <a:t>dedicated</a:t>
          </a:r>
          <a:r>
            <a:rPr lang="it-IT" sz="1600" dirty="0">
              <a:solidFill>
                <a:schemeClr val="tx1"/>
              </a:solidFill>
            </a:rPr>
            <a:t> to RDM in the SSH</a:t>
          </a:r>
          <a:endParaRPr lang="it-IT" sz="1600" i="1" dirty="0">
            <a:solidFill>
              <a:schemeClr val="tx1"/>
            </a:solidFill>
          </a:endParaRPr>
        </a:p>
      </dgm:t>
    </dgm:pt>
    <dgm:pt modelId="{7AC00599-D309-480C-BA13-DF62B6CD0854}" type="parTrans" cxnId="{75F3A4B0-40B4-4A53-BE32-A66AE0534DAC}">
      <dgm:prSet/>
      <dgm:spPr/>
      <dgm:t>
        <a:bodyPr/>
        <a:lstStyle/>
        <a:p>
          <a:endParaRPr lang="it-IT"/>
        </a:p>
      </dgm:t>
    </dgm:pt>
    <dgm:pt modelId="{5AC3A9E1-03A3-4545-AD69-84EFFEBCE959}" type="sibTrans" cxnId="{75F3A4B0-40B4-4A53-BE32-A66AE0534DAC}">
      <dgm:prSet/>
      <dgm:spPr>
        <a:solidFill>
          <a:srgbClr val="CEDDED"/>
        </a:solidFill>
      </dgm:spPr>
      <dgm:t>
        <a:bodyPr/>
        <a:lstStyle/>
        <a:p>
          <a:endParaRPr lang="it-IT"/>
        </a:p>
      </dgm:t>
    </dgm:pt>
    <dgm:pt modelId="{E29CE6E8-DFDB-416C-A99A-BC6F84C008A3}">
      <dgm:prSet phldrT="[Testo]" custT="1"/>
      <dgm:spPr/>
      <dgm:t>
        <a:bodyPr/>
        <a:lstStyle/>
        <a:p>
          <a:r>
            <a:rPr lang="it-IT" sz="1600" dirty="0"/>
            <a:t>New </a:t>
          </a:r>
          <a:r>
            <a:rPr lang="it-IT" sz="1600" dirty="0">
              <a:solidFill>
                <a:srgbClr val="CD5D28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practical and discipline-specific workshops</a:t>
          </a:r>
          <a:r>
            <a:rPr lang="it-IT" sz="1600" dirty="0">
              <a:solidFill>
                <a:srgbClr val="CD5D28"/>
              </a:solidFill>
            </a:rPr>
            <a:t> </a:t>
          </a:r>
          <a:r>
            <a:rPr lang="it-IT" sz="1600" dirty="0">
              <a:solidFill>
                <a:schemeClr val="tx1"/>
              </a:solidFill>
            </a:rPr>
            <a:t>– one </a:t>
          </a:r>
          <a:r>
            <a:rPr lang="it-IT" sz="1600" dirty="0" err="1">
              <a:solidFill>
                <a:schemeClr val="tx1"/>
              </a:solidFill>
            </a:rPr>
            <a:t>especially</a:t>
          </a:r>
          <a:r>
            <a:rPr lang="it-IT" sz="1600" dirty="0">
              <a:solidFill>
                <a:schemeClr val="tx1"/>
              </a:solidFill>
            </a:rPr>
            <a:t> </a:t>
          </a:r>
          <a:r>
            <a:rPr lang="it-IT" sz="1600" dirty="0" err="1">
              <a:solidFill>
                <a:schemeClr val="tx1"/>
              </a:solidFill>
            </a:rPr>
            <a:t>dedicated</a:t>
          </a:r>
          <a:r>
            <a:rPr lang="it-IT" sz="1600" dirty="0">
              <a:solidFill>
                <a:schemeClr val="tx1"/>
              </a:solidFill>
            </a:rPr>
            <a:t> to SSH </a:t>
          </a:r>
        </a:p>
      </dgm:t>
    </dgm:pt>
    <dgm:pt modelId="{B9DAAD6F-0010-474C-84E2-136E74E3B5CB}" type="parTrans" cxnId="{8E72E4F0-3544-48EF-8203-20F5085C073F}">
      <dgm:prSet/>
      <dgm:spPr/>
      <dgm:t>
        <a:bodyPr/>
        <a:lstStyle/>
        <a:p>
          <a:endParaRPr lang="it-IT"/>
        </a:p>
      </dgm:t>
    </dgm:pt>
    <dgm:pt modelId="{80DC8337-CC64-4704-AE52-3069DDDAD1D2}" type="sibTrans" cxnId="{8E72E4F0-3544-48EF-8203-20F5085C073F}">
      <dgm:prSet/>
      <dgm:spPr>
        <a:solidFill>
          <a:srgbClr val="CEDDED"/>
        </a:solidFill>
      </dgm:spPr>
      <dgm:t>
        <a:bodyPr/>
        <a:lstStyle/>
        <a:p>
          <a:endParaRPr lang="it-IT"/>
        </a:p>
      </dgm:t>
    </dgm:pt>
    <dgm:pt modelId="{D4905B25-B004-4090-91C0-644F419A8912}">
      <dgm:prSet phldrT="[Testo]" custT="1"/>
      <dgm:spPr/>
      <dgm:t>
        <a:bodyPr/>
        <a:lstStyle/>
        <a:p>
          <a:r>
            <a:rPr lang="it-IT" sz="1600" b="0" i="0" u="none" dirty="0" err="1"/>
            <a:t>Specific</a:t>
          </a:r>
          <a:r>
            <a:rPr lang="it-IT" sz="1600" b="0" i="0" u="none" dirty="0"/>
            <a:t> events, </a:t>
          </a:r>
          <a:r>
            <a:rPr lang="it-IT" sz="1600" b="0" i="0" u="none" dirty="0" err="1"/>
            <a:t>such</a:t>
          </a:r>
          <a:r>
            <a:rPr lang="it-IT" sz="1600" b="0" i="0" u="none" dirty="0"/>
            <a:t> </a:t>
          </a:r>
          <a:r>
            <a:rPr lang="it-IT" sz="1600" b="0" i="0" u="none" dirty="0" err="1"/>
            <a:t>as</a:t>
          </a:r>
          <a:r>
            <a:rPr lang="it-IT" sz="1600" b="0" i="0" u="none" dirty="0"/>
            <a:t> the seminar </a:t>
          </a:r>
          <a:r>
            <a:rPr lang="it-IT" sz="1600" b="0" i="0" u="none" dirty="0" err="1"/>
            <a:t>held</a:t>
          </a:r>
          <a:r>
            <a:rPr lang="it-IT" sz="1600" b="0" i="0" u="none" dirty="0"/>
            <a:t> for the Department of Cultural Heritage and the project on </a:t>
          </a:r>
          <a:r>
            <a:rPr lang="it-IT" sz="1600" b="0" i="0" u="none" dirty="0" err="1"/>
            <a:t>DMPs</a:t>
          </a:r>
          <a:r>
            <a:rPr lang="it-IT" sz="1600" b="0" i="0" u="none" dirty="0"/>
            <a:t> for PhD </a:t>
          </a:r>
          <a:r>
            <a:rPr lang="it-IT" sz="1600" b="0" i="0" u="none" dirty="0" err="1"/>
            <a:t>students</a:t>
          </a:r>
          <a:r>
            <a:rPr lang="it-IT" sz="1600" b="0" i="0" u="none" dirty="0"/>
            <a:t> (</a:t>
          </a:r>
          <a:r>
            <a:rPr lang="it-IT" sz="1600" b="0" i="0" u="none" dirty="0" err="1"/>
            <a:t>see</a:t>
          </a:r>
          <a:r>
            <a:rPr lang="it-IT" sz="1600" b="0" i="0" u="none" dirty="0"/>
            <a:t> </a:t>
          </a:r>
          <a:r>
            <a:rPr lang="it-IT" sz="1600" b="0" i="0" u="none" dirty="0">
              <a:solidFill>
                <a:srgbClr val="CD5D28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testimony here</a:t>
          </a:r>
          <a:r>
            <a:rPr lang="it-IT" sz="1600" b="0" i="0" u="none" dirty="0"/>
            <a:t>)</a:t>
          </a:r>
          <a:endParaRPr lang="it-IT" sz="1600" dirty="0"/>
        </a:p>
      </dgm:t>
    </dgm:pt>
    <dgm:pt modelId="{E38CDD49-9AFB-4572-9CF6-B96FFAC601B8}" type="parTrans" cxnId="{F7876668-F1A7-4B25-A356-35F42867E571}">
      <dgm:prSet/>
      <dgm:spPr/>
      <dgm:t>
        <a:bodyPr/>
        <a:lstStyle/>
        <a:p>
          <a:endParaRPr lang="it-IT"/>
        </a:p>
      </dgm:t>
    </dgm:pt>
    <dgm:pt modelId="{81151D65-5CFE-41DC-8B21-1853B12831D2}" type="sibTrans" cxnId="{F7876668-F1A7-4B25-A356-35F42867E571}">
      <dgm:prSet/>
      <dgm:spPr>
        <a:solidFill>
          <a:srgbClr val="CEDDED"/>
        </a:solidFill>
      </dgm:spPr>
      <dgm:t>
        <a:bodyPr/>
        <a:lstStyle/>
        <a:p>
          <a:endParaRPr lang="it-IT"/>
        </a:p>
      </dgm:t>
    </dgm:pt>
    <dgm:pt modelId="{3D39C2A2-7282-4AFF-A888-42D71F5E304C}">
      <dgm:prSet phldrT="[Testo]" custT="1"/>
      <dgm:spPr/>
      <dgm:t>
        <a:bodyPr/>
        <a:lstStyle/>
        <a:p>
          <a:r>
            <a:rPr lang="it-IT" sz="1600" dirty="0"/>
            <a:t>Survey on RDM practices </a:t>
          </a:r>
          <a:r>
            <a:rPr lang="it-IT" sz="1600" dirty="0" err="1"/>
            <a:t>amongst</a:t>
          </a:r>
          <a:r>
            <a:rPr lang="it-IT" sz="1600" dirty="0"/>
            <a:t> SSH </a:t>
          </a:r>
          <a:r>
            <a:rPr lang="it-IT" sz="1600" dirty="0" err="1"/>
            <a:t>researchers</a:t>
          </a:r>
          <a:r>
            <a:rPr lang="it-IT" sz="1600" dirty="0"/>
            <a:t> (</a:t>
          </a:r>
          <a:r>
            <a:rPr lang="it-IT" sz="1600" i="1" dirty="0" err="1"/>
            <a:t>soon</a:t>
          </a:r>
          <a:r>
            <a:rPr lang="it-IT" sz="1600" i="1" dirty="0"/>
            <a:t> to be </a:t>
          </a:r>
          <a:r>
            <a:rPr lang="it-IT" sz="1600" i="1" dirty="0" err="1"/>
            <a:t>launched</a:t>
          </a:r>
          <a:r>
            <a:rPr lang="it-IT" sz="1600" dirty="0"/>
            <a:t>)</a:t>
          </a:r>
          <a:endParaRPr lang="it-IT" sz="1600" dirty="0">
            <a:solidFill>
              <a:srgbClr val="00B0F0"/>
            </a:solidFill>
          </a:endParaRPr>
        </a:p>
      </dgm:t>
    </dgm:pt>
    <dgm:pt modelId="{EE75BCE8-F46D-4A82-9592-C187FF53B3AB}" type="parTrans" cxnId="{0054BCC3-EB29-41CE-BA8E-57A6C2E7EDC4}">
      <dgm:prSet/>
      <dgm:spPr/>
      <dgm:t>
        <a:bodyPr/>
        <a:lstStyle/>
        <a:p>
          <a:endParaRPr lang="it-IT"/>
        </a:p>
      </dgm:t>
    </dgm:pt>
    <dgm:pt modelId="{6A1A6CB3-7A48-48B5-828A-B9B97386000F}" type="sibTrans" cxnId="{0054BCC3-EB29-41CE-BA8E-57A6C2E7EDC4}">
      <dgm:prSet/>
      <dgm:spPr>
        <a:solidFill>
          <a:srgbClr val="CEDDED"/>
        </a:solidFill>
      </dgm:spPr>
      <dgm:t>
        <a:bodyPr/>
        <a:lstStyle/>
        <a:p>
          <a:endParaRPr lang="it-IT"/>
        </a:p>
      </dgm:t>
    </dgm:pt>
    <dgm:pt modelId="{CAF67169-9E8E-0740-A663-BE867EF9E1B9}">
      <dgm:prSet phldrT="[Testo]" custT="1"/>
      <dgm:spPr/>
      <dgm:t>
        <a:bodyPr/>
        <a:lstStyle/>
        <a:p>
          <a:r>
            <a:rPr lang="it-IT" sz="1500" dirty="0" err="1">
              <a:solidFill>
                <a:schemeClr val="tx1"/>
              </a:solidFill>
            </a:rPr>
            <a:t>Dataverse</a:t>
          </a:r>
          <a:r>
            <a:rPr lang="it-IT" sz="1500" dirty="0">
              <a:solidFill>
                <a:schemeClr val="tx1"/>
              </a:solidFill>
            </a:rPr>
            <a:t> trainings </a:t>
          </a:r>
          <a:r>
            <a:rPr lang="it-IT" sz="1500" dirty="0" err="1">
              <a:solidFill>
                <a:schemeClr val="tx1"/>
              </a:solidFill>
            </a:rPr>
            <a:t>dedicated</a:t>
          </a:r>
          <a:r>
            <a:rPr lang="it-IT" sz="1500" dirty="0">
              <a:solidFill>
                <a:schemeClr val="tx1"/>
              </a:solidFill>
            </a:rPr>
            <a:t> to  </a:t>
          </a:r>
          <a:r>
            <a:rPr lang="it-IT" sz="1500" dirty="0" err="1">
              <a:solidFill>
                <a:schemeClr val="tx1"/>
              </a:solidFill>
            </a:rPr>
            <a:t>authors</a:t>
          </a:r>
          <a:r>
            <a:rPr lang="it-IT" sz="1500" dirty="0">
              <a:solidFill>
                <a:schemeClr val="tx1"/>
              </a:solidFill>
            </a:rPr>
            <a:t> and editors of the </a:t>
          </a:r>
          <a:r>
            <a:rPr lang="it-IT" sz="1500" dirty="0">
              <a:solidFill>
                <a:srgbClr val="CD5D28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Milano University Press</a:t>
          </a:r>
          <a:r>
            <a:rPr lang="it-IT" sz="1500" dirty="0">
              <a:solidFill>
                <a:srgbClr val="CD5D28"/>
              </a:solidFill>
            </a:rPr>
            <a:t>, </a:t>
          </a:r>
          <a:r>
            <a:rPr lang="it-IT" sz="1500" dirty="0" err="1">
              <a:solidFill>
                <a:schemeClr val="tx1"/>
              </a:solidFill>
            </a:rPr>
            <a:t>both</a:t>
          </a:r>
          <a:r>
            <a:rPr lang="it-IT" sz="1500" dirty="0">
              <a:solidFill>
                <a:schemeClr val="tx1"/>
              </a:solidFill>
            </a:rPr>
            <a:t> books and journals (</a:t>
          </a:r>
          <a:r>
            <a:rPr lang="it-IT" sz="1500" dirty="0" err="1">
              <a:solidFill>
                <a:schemeClr val="tx1"/>
              </a:solidFill>
            </a:rPr>
            <a:t>mainly</a:t>
          </a:r>
          <a:r>
            <a:rPr lang="it-IT" sz="1500" dirty="0">
              <a:solidFill>
                <a:schemeClr val="tx1"/>
              </a:solidFill>
            </a:rPr>
            <a:t> from SSH), </a:t>
          </a:r>
          <a:r>
            <a:rPr lang="it-IT" sz="1500" b="0" i="0" u="none" dirty="0"/>
            <a:t>to </a:t>
          </a:r>
          <a:r>
            <a:rPr lang="it-IT" sz="1500" b="0" i="0" u="none" dirty="0" err="1"/>
            <a:t>achieve</a:t>
          </a:r>
          <a:r>
            <a:rPr lang="it-IT" sz="1500" b="0" i="0" u="none" dirty="0"/>
            <a:t> </a:t>
          </a:r>
          <a:r>
            <a:rPr lang="it-IT" sz="1500" b="0" i="0" u="none" dirty="0" err="1"/>
            <a:t>that</a:t>
          </a:r>
          <a:r>
            <a:rPr lang="it-IT" sz="1500" b="0" i="0" u="none" dirty="0"/>
            <a:t> </a:t>
          </a:r>
          <a:r>
            <a:rPr lang="it-IT" sz="1500" b="0" i="0" u="none" dirty="0" err="1"/>
            <a:t>all</a:t>
          </a:r>
          <a:r>
            <a:rPr lang="it-IT" sz="1500" b="0" i="0" u="none" dirty="0"/>
            <a:t> </a:t>
          </a:r>
          <a:r>
            <a:rPr lang="it-IT" sz="1500" b="0" i="0" u="none" dirty="0" err="1"/>
            <a:t>articles</a:t>
          </a:r>
          <a:r>
            <a:rPr lang="it-IT" sz="1500" b="0" i="0" u="none" dirty="0"/>
            <a:t> </a:t>
          </a:r>
          <a:r>
            <a:rPr lang="it-IT" sz="1500" b="0" i="0" u="none" dirty="0" err="1"/>
            <a:t>that</a:t>
          </a:r>
          <a:r>
            <a:rPr lang="it-IT" sz="1500" b="0" i="0" u="none" dirty="0"/>
            <a:t> use data </a:t>
          </a:r>
          <a:r>
            <a:rPr lang="it-IT" sz="1500" b="0" i="0" u="none" dirty="0" err="1"/>
            <a:t>deposit</a:t>
          </a:r>
          <a:r>
            <a:rPr lang="it-IT" sz="1500" b="0" i="0" u="none" dirty="0"/>
            <a:t> </a:t>
          </a:r>
          <a:r>
            <a:rPr lang="it-IT" sz="1500" b="0" i="0" u="none" dirty="0" err="1"/>
            <a:t>it</a:t>
          </a:r>
          <a:r>
            <a:rPr lang="it-IT" sz="1500" b="0" i="0" u="none" dirty="0"/>
            <a:t> in </a:t>
          </a:r>
          <a:r>
            <a:rPr lang="it-IT" sz="1500" b="0" i="0" u="none" dirty="0" err="1"/>
            <a:t>Dataverse</a:t>
          </a:r>
          <a:endParaRPr lang="it-IT" sz="1500" dirty="0">
            <a:solidFill>
              <a:schemeClr val="tx1"/>
            </a:solidFill>
          </a:endParaRPr>
        </a:p>
      </dgm:t>
    </dgm:pt>
    <dgm:pt modelId="{23C2ABAA-61F6-B04E-A85D-9CE584ACB172}" type="parTrans" cxnId="{41FE616F-54EF-D941-A22F-5630324DD3D0}">
      <dgm:prSet/>
      <dgm:spPr/>
      <dgm:t>
        <a:bodyPr/>
        <a:lstStyle/>
        <a:p>
          <a:endParaRPr lang="it-IT"/>
        </a:p>
      </dgm:t>
    </dgm:pt>
    <dgm:pt modelId="{32B0059A-ACAA-C34E-8F07-07B57B694FAE}" type="sibTrans" cxnId="{41FE616F-54EF-D941-A22F-5630324DD3D0}">
      <dgm:prSet/>
      <dgm:spPr>
        <a:solidFill>
          <a:srgbClr val="CEDDED"/>
        </a:solidFill>
      </dgm:spPr>
      <dgm:t>
        <a:bodyPr/>
        <a:lstStyle/>
        <a:p>
          <a:endParaRPr lang="it-IT"/>
        </a:p>
      </dgm:t>
    </dgm:pt>
    <dgm:pt modelId="{F7538CD0-9DF5-BA41-982A-B4C45220F5F8}" type="pres">
      <dgm:prSet presAssocID="{80BD3644-3A54-4932-8A12-EDBD5F4197C3}" presName="Name0" presStyleCnt="0">
        <dgm:presLayoutVars>
          <dgm:dir/>
          <dgm:resizeHandles val="exact"/>
        </dgm:presLayoutVars>
      </dgm:prSet>
      <dgm:spPr/>
    </dgm:pt>
    <dgm:pt modelId="{75A8AF35-4402-0945-A6F6-F99FFE5CC9B0}" type="pres">
      <dgm:prSet presAssocID="{8D03171E-D71F-4F79-8333-E0C0FC01B422}" presName="Name5" presStyleLbl="vennNode1" presStyleIdx="0" presStyleCnt="5">
        <dgm:presLayoutVars>
          <dgm:bulletEnabled val="1"/>
        </dgm:presLayoutVars>
      </dgm:prSet>
      <dgm:spPr/>
    </dgm:pt>
    <dgm:pt modelId="{DB7104DA-3937-9342-B3B2-217799E34A64}" type="pres">
      <dgm:prSet presAssocID="{5AC3A9E1-03A3-4545-AD69-84EFFEBCE959}" presName="space" presStyleCnt="0"/>
      <dgm:spPr/>
    </dgm:pt>
    <dgm:pt modelId="{E5C33937-7CAA-0542-BF91-B53B589D72FA}" type="pres">
      <dgm:prSet presAssocID="{E29CE6E8-DFDB-416C-A99A-BC6F84C008A3}" presName="Name5" presStyleLbl="vennNode1" presStyleIdx="1" presStyleCnt="5">
        <dgm:presLayoutVars>
          <dgm:bulletEnabled val="1"/>
        </dgm:presLayoutVars>
      </dgm:prSet>
      <dgm:spPr/>
    </dgm:pt>
    <dgm:pt modelId="{FDB46DF3-AD54-6744-8147-5A91A5188540}" type="pres">
      <dgm:prSet presAssocID="{80DC8337-CC64-4704-AE52-3069DDDAD1D2}" presName="space" presStyleCnt="0"/>
      <dgm:spPr/>
    </dgm:pt>
    <dgm:pt modelId="{714E5E00-4291-4F46-9BA4-E8F438E1AC51}" type="pres">
      <dgm:prSet presAssocID="{3D39C2A2-7282-4AFF-A888-42D71F5E304C}" presName="Name5" presStyleLbl="vennNode1" presStyleIdx="2" presStyleCnt="5">
        <dgm:presLayoutVars>
          <dgm:bulletEnabled val="1"/>
        </dgm:presLayoutVars>
      </dgm:prSet>
      <dgm:spPr/>
    </dgm:pt>
    <dgm:pt modelId="{597BC861-6651-804A-8F27-9314F0B3D1CA}" type="pres">
      <dgm:prSet presAssocID="{6A1A6CB3-7A48-48B5-828A-B9B97386000F}" presName="space" presStyleCnt="0"/>
      <dgm:spPr/>
    </dgm:pt>
    <dgm:pt modelId="{98AD880E-129B-EE45-91E5-3D2C3358AEE4}" type="pres">
      <dgm:prSet presAssocID="{D4905B25-B004-4090-91C0-644F419A8912}" presName="Name5" presStyleLbl="vennNode1" presStyleIdx="3" presStyleCnt="5">
        <dgm:presLayoutVars>
          <dgm:bulletEnabled val="1"/>
        </dgm:presLayoutVars>
      </dgm:prSet>
      <dgm:spPr/>
    </dgm:pt>
    <dgm:pt modelId="{05CD9F9C-8E74-5245-8BE4-6562232A01B4}" type="pres">
      <dgm:prSet presAssocID="{81151D65-5CFE-41DC-8B21-1853B12831D2}" presName="space" presStyleCnt="0"/>
      <dgm:spPr/>
    </dgm:pt>
    <dgm:pt modelId="{DDF0E754-C5FB-A646-86BE-BB6F019358B2}" type="pres">
      <dgm:prSet presAssocID="{CAF67169-9E8E-0740-A663-BE867EF9E1B9}" presName="Name5" presStyleLbl="vennNode1" presStyleIdx="4" presStyleCnt="5">
        <dgm:presLayoutVars>
          <dgm:bulletEnabled val="1"/>
        </dgm:presLayoutVars>
      </dgm:prSet>
      <dgm:spPr/>
    </dgm:pt>
  </dgm:ptLst>
  <dgm:cxnLst>
    <dgm:cxn modelId="{A4F45A41-9B71-E846-912B-EFF03559D736}" type="presOf" srcId="{80BD3644-3A54-4932-8A12-EDBD5F4197C3}" destId="{F7538CD0-9DF5-BA41-982A-B4C45220F5F8}" srcOrd="0" destOrd="0" presId="urn:microsoft.com/office/officeart/2005/8/layout/venn3"/>
    <dgm:cxn modelId="{F7876668-F1A7-4B25-A356-35F42867E571}" srcId="{80BD3644-3A54-4932-8A12-EDBD5F4197C3}" destId="{D4905B25-B004-4090-91C0-644F419A8912}" srcOrd="3" destOrd="0" parTransId="{E38CDD49-9AFB-4572-9CF6-B96FFAC601B8}" sibTransId="{81151D65-5CFE-41DC-8B21-1853B12831D2}"/>
    <dgm:cxn modelId="{41FE616F-54EF-D941-A22F-5630324DD3D0}" srcId="{80BD3644-3A54-4932-8A12-EDBD5F4197C3}" destId="{CAF67169-9E8E-0740-A663-BE867EF9E1B9}" srcOrd="4" destOrd="0" parTransId="{23C2ABAA-61F6-B04E-A85D-9CE584ACB172}" sibTransId="{32B0059A-ACAA-C34E-8F07-07B57B694FAE}"/>
    <dgm:cxn modelId="{75F3A4B0-40B4-4A53-BE32-A66AE0534DAC}" srcId="{80BD3644-3A54-4932-8A12-EDBD5F4197C3}" destId="{8D03171E-D71F-4F79-8333-E0C0FC01B422}" srcOrd="0" destOrd="0" parTransId="{7AC00599-D309-480C-BA13-DF62B6CD0854}" sibTransId="{5AC3A9E1-03A3-4545-AD69-84EFFEBCE959}"/>
    <dgm:cxn modelId="{FFB0C0C1-5621-FA45-8F81-161DEF130377}" type="presOf" srcId="{3D39C2A2-7282-4AFF-A888-42D71F5E304C}" destId="{714E5E00-4291-4F46-9BA4-E8F438E1AC51}" srcOrd="0" destOrd="0" presId="urn:microsoft.com/office/officeart/2005/8/layout/venn3"/>
    <dgm:cxn modelId="{0054BCC3-EB29-41CE-BA8E-57A6C2E7EDC4}" srcId="{80BD3644-3A54-4932-8A12-EDBD5F4197C3}" destId="{3D39C2A2-7282-4AFF-A888-42D71F5E304C}" srcOrd="2" destOrd="0" parTransId="{EE75BCE8-F46D-4A82-9592-C187FF53B3AB}" sibTransId="{6A1A6CB3-7A48-48B5-828A-B9B97386000F}"/>
    <dgm:cxn modelId="{0E85C5D6-654B-1947-8FF1-2671EE1CE700}" type="presOf" srcId="{E29CE6E8-DFDB-416C-A99A-BC6F84C008A3}" destId="{E5C33937-7CAA-0542-BF91-B53B589D72FA}" srcOrd="0" destOrd="0" presId="urn:microsoft.com/office/officeart/2005/8/layout/venn3"/>
    <dgm:cxn modelId="{28D10BE8-C130-6546-8FEF-5CB029A7857E}" type="presOf" srcId="{CAF67169-9E8E-0740-A663-BE867EF9E1B9}" destId="{DDF0E754-C5FB-A646-86BE-BB6F019358B2}" srcOrd="0" destOrd="0" presId="urn:microsoft.com/office/officeart/2005/8/layout/venn3"/>
    <dgm:cxn modelId="{EAC485EE-3998-E342-9AFB-DD3F0EE945C3}" type="presOf" srcId="{8D03171E-D71F-4F79-8333-E0C0FC01B422}" destId="{75A8AF35-4402-0945-A6F6-F99FFE5CC9B0}" srcOrd="0" destOrd="0" presId="urn:microsoft.com/office/officeart/2005/8/layout/venn3"/>
    <dgm:cxn modelId="{8E72E4F0-3544-48EF-8203-20F5085C073F}" srcId="{80BD3644-3A54-4932-8A12-EDBD5F4197C3}" destId="{E29CE6E8-DFDB-416C-A99A-BC6F84C008A3}" srcOrd="1" destOrd="0" parTransId="{B9DAAD6F-0010-474C-84E2-136E74E3B5CB}" sibTransId="{80DC8337-CC64-4704-AE52-3069DDDAD1D2}"/>
    <dgm:cxn modelId="{C83E3DF4-03FE-3D47-B1D6-3579964A6661}" type="presOf" srcId="{D4905B25-B004-4090-91C0-644F419A8912}" destId="{98AD880E-129B-EE45-91E5-3D2C3358AEE4}" srcOrd="0" destOrd="0" presId="urn:microsoft.com/office/officeart/2005/8/layout/venn3"/>
    <dgm:cxn modelId="{964A2212-E17D-6147-98FA-2367DB3EB81A}" type="presParOf" srcId="{F7538CD0-9DF5-BA41-982A-B4C45220F5F8}" destId="{75A8AF35-4402-0945-A6F6-F99FFE5CC9B0}" srcOrd="0" destOrd="0" presId="urn:microsoft.com/office/officeart/2005/8/layout/venn3"/>
    <dgm:cxn modelId="{DD4FD66E-9F57-7B48-A9C5-CE09F9EC468C}" type="presParOf" srcId="{F7538CD0-9DF5-BA41-982A-B4C45220F5F8}" destId="{DB7104DA-3937-9342-B3B2-217799E34A64}" srcOrd="1" destOrd="0" presId="urn:microsoft.com/office/officeart/2005/8/layout/venn3"/>
    <dgm:cxn modelId="{45BDF026-A475-1945-B9FF-C14612F394B4}" type="presParOf" srcId="{F7538CD0-9DF5-BA41-982A-B4C45220F5F8}" destId="{E5C33937-7CAA-0542-BF91-B53B589D72FA}" srcOrd="2" destOrd="0" presId="urn:microsoft.com/office/officeart/2005/8/layout/venn3"/>
    <dgm:cxn modelId="{15FB122F-C18B-1C41-B88B-D290283BE94B}" type="presParOf" srcId="{F7538CD0-9DF5-BA41-982A-B4C45220F5F8}" destId="{FDB46DF3-AD54-6744-8147-5A91A5188540}" srcOrd="3" destOrd="0" presId="urn:microsoft.com/office/officeart/2005/8/layout/venn3"/>
    <dgm:cxn modelId="{56233B41-22F9-524D-B63B-201970616300}" type="presParOf" srcId="{F7538CD0-9DF5-BA41-982A-B4C45220F5F8}" destId="{714E5E00-4291-4F46-9BA4-E8F438E1AC51}" srcOrd="4" destOrd="0" presId="urn:microsoft.com/office/officeart/2005/8/layout/venn3"/>
    <dgm:cxn modelId="{2662ED5C-6BCC-2E47-B6C4-FA5CB1E6832A}" type="presParOf" srcId="{F7538CD0-9DF5-BA41-982A-B4C45220F5F8}" destId="{597BC861-6651-804A-8F27-9314F0B3D1CA}" srcOrd="5" destOrd="0" presId="urn:microsoft.com/office/officeart/2005/8/layout/venn3"/>
    <dgm:cxn modelId="{4CB1D9CB-17D7-6B4E-83BA-F6732BF53668}" type="presParOf" srcId="{F7538CD0-9DF5-BA41-982A-B4C45220F5F8}" destId="{98AD880E-129B-EE45-91E5-3D2C3358AEE4}" srcOrd="6" destOrd="0" presId="urn:microsoft.com/office/officeart/2005/8/layout/venn3"/>
    <dgm:cxn modelId="{84D843D6-394B-8342-A061-2C5431CBE747}" type="presParOf" srcId="{F7538CD0-9DF5-BA41-982A-B4C45220F5F8}" destId="{05CD9F9C-8E74-5245-8BE4-6562232A01B4}" srcOrd="7" destOrd="0" presId="urn:microsoft.com/office/officeart/2005/8/layout/venn3"/>
    <dgm:cxn modelId="{625CF116-39E7-B248-9269-2077BDAE29F4}" type="presParOf" srcId="{F7538CD0-9DF5-BA41-982A-B4C45220F5F8}" destId="{DDF0E754-C5FB-A646-86BE-BB6F019358B2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C2248-8DD4-4501-860A-AC2A98A2A4FB}">
      <dsp:nvSpPr>
        <dsp:cNvPr id="0" name=""/>
        <dsp:cNvSpPr/>
      </dsp:nvSpPr>
      <dsp:spPr>
        <a:xfrm>
          <a:off x="1502472" y="3350886"/>
          <a:ext cx="1804760" cy="18052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0CA5A-37E1-DD4B-8849-58297B8C6F6B}">
      <dsp:nvSpPr>
        <dsp:cNvPr id="0" name=""/>
        <dsp:cNvSpPr/>
      </dsp:nvSpPr>
      <dsp:spPr>
        <a:xfrm>
          <a:off x="2653629" y="2021777"/>
          <a:ext cx="536000" cy="535705"/>
        </a:xfrm>
        <a:prstGeom prst="donut">
          <a:avLst>
            <a:gd name="adj" fmla="val 746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DC6C40-6F57-4997-B132-B80CCBAD0A7C}">
      <dsp:nvSpPr>
        <dsp:cNvPr id="0" name=""/>
        <dsp:cNvSpPr/>
      </dsp:nvSpPr>
      <dsp:spPr>
        <a:xfrm>
          <a:off x="1571828" y="3420387"/>
          <a:ext cx="1666803" cy="1666236"/>
        </a:xfrm>
        <a:prstGeom prst="ellipse">
          <a:avLst/>
        </a:prstGeom>
        <a:solidFill>
          <a:srgbClr val="CEDDED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9FD55C-42E6-4A93-925F-2F5D17A4DC1F}">
      <dsp:nvSpPr>
        <dsp:cNvPr id="0" name=""/>
        <dsp:cNvSpPr/>
      </dsp:nvSpPr>
      <dsp:spPr>
        <a:xfrm>
          <a:off x="3438406" y="3692076"/>
          <a:ext cx="944597" cy="9441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3A70B6-C933-4A23-80E9-4E1E4D5E8727}">
      <dsp:nvSpPr>
        <dsp:cNvPr id="0" name=""/>
        <dsp:cNvSpPr/>
      </dsp:nvSpPr>
      <dsp:spPr>
        <a:xfrm>
          <a:off x="3494192" y="3747587"/>
          <a:ext cx="833024" cy="833118"/>
        </a:xfrm>
        <a:prstGeom prst="ellipse">
          <a:avLst/>
        </a:prstGeom>
        <a:solidFill>
          <a:srgbClr val="CEDDED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BDE01C-356C-4E9A-A869-5303E79CEE78}">
      <dsp:nvSpPr>
        <dsp:cNvPr id="0" name=""/>
        <dsp:cNvSpPr/>
      </dsp:nvSpPr>
      <dsp:spPr>
        <a:xfrm>
          <a:off x="3069010" y="2358906"/>
          <a:ext cx="1210712" cy="12108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FC88A2-8374-4045-BEE6-527EC5172EE6}">
      <dsp:nvSpPr>
        <dsp:cNvPr id="0" name=""/>
        <dsp:cNvSpPr/>
      </dsp:nvSpPr>
      <dsp:spPr>
        <a:xfrm>
          <a:off x="3748246" y="841601"/>
          <a:ext cx="396534" cy="396701"/>
        </a:xfrm>
        <a:prstGeom prst="donut">
          <a:avLst>
            <a:gd name="adj" fmla="val 746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A51BD4-FDB0-ED48-8042-6BA99177FB56}">
      <dsp:nvSpPr>
        <dsp:cNvPr id="0" name=""/>
        <dsp:cNvSpPr/>
      </dsp:nvSpPr>
      <dsp:spPr>
        <a:xfrm>
          <a:off x="4244291" y="643025"/>
          <a:ext cx="198267" cy="198576"/>
        </a:xfrm>
        <a:prstGeom prst="donut">
          <a:avLst>
            <a:gd name="adj" fmla="val 746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98887D-8D82-419D-8ACF-5C6FD78A0904}">
      <dsp:nvSpPr>
        <dsp:cNvPr id="0" name=""/>
        <dsp:cNvSpPr/>
      </dsp:nvSpPr>
      <dsp:spPr>
        <a:xfrm>
          <a:off x="3133089" y="2422992"/>
          <a:ext cx="1083308" cy="1083144"/>
        </a:xfrm>
        <a:prstGeom prst="ellipse">
          <a:avLst/>
        </a:prstGeom>
        <a:solidFill>
          <a:srgbClr val="CEDDED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CABB91-4293-4EDE-988B-A6AD19E9B98B}">
      <dsp:nvSpPr>
        <dsp:cNvPr id="0" name=""/>
        <dsp:cNvSpPr/>
      </dsp:nvSpPr>
      <dsp:spPr>
        <a:xfrm>
          <a:off x="3204707" y="1281629"/>
          <a:ext cx="848855" cy="8489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94B4D8-FBE8-4D49-9C2F-E7C744808545}">
      <dsp:nvSpPr>
        <dsp:cNvPr id="0" name=""/>
        <dsp:cNvSpPr/>
      </dsp:nvSpPr>
      <dsp:spPr>
        <a:xfrm>
          <a:off x="4442559" y="4610492"/>
          <a:ext cx="297778" cy="297413"/>
        </a:xfrm>
        <a:prstGeom prst="donut">
          <a:avLst>
            <a:gd name="adj" fmla="val 746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CDE275-6EA8-450B-8C38-252ECEE35A57}">
      <dsp:nvSpPr>
        <dsp:cNvPr id="0" name=""/>
        <dsp:cNvSpPr/>
      </dsp:nvSpPr>
      <dsp:spPr>
        <a:xfrm>
          <a:off x="3254462" y="1331724"/>
          <a:ext cx="749345" cy="749174"/>
        </a:xfrm>
        <a:prstGeom prst="ellipse">
          <a:avLst/>
        </a:prstGeom>
        <a:solidFill>
          <a:srgbClr val="CEDDED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224034-C7BA-BC46-A303-F8BD4BECC918}">
      <dsp:nvSpPr>
        <dsp:cNvPr id="0" name=""/>
        <dsp:cNvSpPr/>
      </dsp:nvSpPr>
      <dsp:spPr>
        <a:xfrm>
          <a:off x="316089" y="4637231"/>
          <a:ext cx="1350229" cy="871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" numCol="1" spcCol="1270" anchor="b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solidFill>
                <a:srgbClr val="00B0F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What do we mean by "data"? </a:t>
          </a:r>
          <a:endParaRPr lang="it-IT" sz="1600" kern="1200" dirty="0">
            <a:solidFill>
              <a:srgbClr val="00B0F0"/>
            </a:solidFill>
          </a:endParaRPr>
        </a:p>
      </dsp:txBody>
      <dsp:txXfrm>
        <a:off x="316089" y="4637231"/>
        <a:ext cx="1350229" cy="871479"/>
      </dsp:txXfrm>
    </dsp:sp>
    <dsp:sp modelId="{1C48688C-1343-4140-BA65-735D7602E8DD}">
      <dsp:nvSpPr>
        <dsp:cNvPr id="0" name=""/>
        <dsp:cNvSpPr/>
      </dsp:nvSpPr>
      <dsp:spPr>
        <a:xfrm>
          <a:off x="4520422" y="3724443"/>
          <a:ext cx="1140556" cy="833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solidFill>
                <a:srgbClr val="00B0F0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When data is a dirty word</a:t>
          </a:r>
          <a:endParaRPr lang="it-IT" sz="1600" kern="1200" dirty="0">
            <a:solidFill>
              <a:srgbClr val="00B0F0"/>
            </a:solidFill>
          </a:endParaRPr>
        </a:p>
      </dsp:txBody>
      <dsp:txXfrm>
        <a:off x="4520422" y="3724443"/>
        <a:ext cx="1140556" cy="833118"/>
      </dsp:txXfrm>
    </dsp:sp>
    <dsp:sp modelId="{11901AAA-288C-DE48-8514-C6B21ADB28F2}">
      <dsp:nvSpPr>
        <dsp:cNvPr id="0" name=""/>
        <dsp:cNvSpPr/>
      </dsp:nvSpPr>
      <dsp:spPr>
        <a:xfrm>
          <a:off x="4322856" y="2316421"/>
          <a:ext cx="2678494" cy="1083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«I </a:t>
          </a:r>
          <a:r>
            <a:rPr lang="it-IT" sz="1600" kern="1200" dirty="0" err="1"/>
            <a:t>am</a:t>
          </a:r>
          <a:r>
            <a:rPr lang="it-IT" sz="1600" kern="1200" dirty="0"/>
            <a:t> a </a:t>
          </a:r>
          <a:r>
            <a:rPr lang="it-IT" sz="1600" kern="1200" dirty="0" err="1"/>
            <a:t>researcher</a:t>
          </a:r>
          <a:r>
            <a:rPr lang="it-IT" sz="1600" kern="1200" dirty="0"/>
            <a:t> in the </a:t>
          </a:r>
          <a:r>
            <a:rPr lang="it-IT" sz="1600" kern="1200" dirty="0" err="1"/>
            <a:t>humanities</a:t>
          </a:r>
          <a:r>
            <a:rPr lang="it-IT" sz="1600" kern="1200" dirty="0"/>
            <a:t>, o</a:t>
          </a:r>
          <a:r>
            <a:rPr lang="it-IT" sz="1600" b="0" i="0" u="none" kern="1200" dirty="0"/>
            <a:t>pen and fair data </a:t>
          </a:r>
          <a:r>
            <a:rPr lang="it-IT" sz="1600" b="0" i="0" u="none" kern="1200" dirty="0" err="1"/>
            <a:t>does</a:t>
          </a:r>
          <a:r>
            <a:rPr lang="it-IT" sz="1600" b="0" i="0" u="none" kern="1200" dirty="0"/>
            <a:t> </a:t>
          </a:r>
          <a:r>
            <a:rPr lang="it-IT" sz="1600" b="0" i="0" u="none" kern="1200" dirty="0" err="1"/>
            <a:t>not</a:t>
          </a:r>
          <a:r>
            <a:rPr lang="it-IT" sz="1600" b="0" i="0" u="none" kern="1200" dirty="0"/>
            <a:t> </a:t>
          </a:r>
          <a:r>
            <a:rPr lang="it-IT" sz="1600" b="0" i="0" u="none" kern="1200" dirty="0" err="1"/>
            <a:t>concern</a:t>
          </a:r>
          <a:r>
            <a:rPr lang="it-IT" sz="1600" b="0" i="0" u="none" kern="1200" dirty="0"/>
            <a:t> me»</a:t>
          </a:r>
          <a:endParaRPr lang="it-IT" sz="1600" kern="1200" dirty="0"/>
        </a:p>
      </dsp:txBody>
      <dsp:txXfrm>
        <a:off x="4322856" y="2316421"/>
        <a:ext cx="2678494" cy="1083144"/>
      </dsp:txXfrm>
    </dsp:sp>
    <dsp:sp modelId="{1132740C-DB48-F94C-A9C9-DC635F99E5A8}">
      <dsp:nvSpPr>
        <dsp:cNvPr id="0" name=""/>
        <dsp:cNvSpPr/>
      </dsp:nvSpPr>
      <dsp:spPr>
        <a:xfrm>
          <a:off x="538487" y="811849"/>
          <a:ext cx="2678494" cy="749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0" i="0" u="none" kern="1200" dirty="0"/>
            <a:t>«I </a:t>
          </a:r>
          <a:r>
            <a:rPr lang="it-IT" sz="1600" b="0" i="0" u="none" kern="1200" dirty="0" err="1"/>
            <a:t>am</a:t>
          </a:r>
          <a:r>
            <a:rPr lang="it-IT" sz="1600" b="0" i="0" u="none" kern="1200" dirty="0"/>
            <a:t> a </a:t>
          </a:r>
          <a:r>
            <a:rPr lang="it-IT" sz="1600" b="0" i="0" u="none" kern="1200" dirty="0" err="1"/>
            <a:t>researcher</a:t>
          </a:r>
          <a:r>
            <a:rPr lang="it-IT" sz="1600" b="0" i="0" u="none" kern="1200" dirty="0"/>
            <a:t> in the </a:t>
          </a:r>
          <a:r>
            <a:rPr lang="it-IT" sz="1600" b="0" i="0" u="none" kern="1200" dirty="0" err="1"/>
            <a:t>humanities</a:t>
          </a:r>
          <a:r>
            <a:rPr lang="it-IT" sz="1600" b="0" i="0" u="none" kern="1200" dirty="0"/>
            <a:t>, I </a:t>
          </a:r>
          <a:r>
            <a:rPr lang="it-IT" sz="1600" b="0" i="0" u="none" kern="1200" dirty="0" err="1"/>
            <a:t>don't</a:t>
          </a:r>
          <a:r>
            <a:rPr lang="it-IT" sz="1600" b="0" i="0" u="none" kern="1200" dirty="0"/>
            <a:t> deal with data, so </a:t>
          </a:r>
          <a:r>
            <a:rPr lang="it-IT" sz="1600" b="0" i="0" u="none" kern="1200" dirty="0" err="1"/>
            <a:t>why</a:t>
          </a:r>
          <a:r>
            <a:rPr lang="it-IT" sz="1600" b="0" i="0" u="none" kern="1200" dirty="0"/>
            <a:t> </a:t>
          </a:r>
          <a:r>
            <a:rPr lang="it-IT" sz="1600" b="0" i="0" u="none" kern="1200" dirty="0" err="1"/>
            <a:t>should</a:t>
          </a:r>
          <a:r>
            <a:rPr lang="it-IT" sz="1600" b="0" i="0" u="none" kern="1200" dirty="0"/>
            <a:t> I be </a:t>
          </a:r>
          <a:r>
            <a:rPr lang="it-IT" sz="1600" b="0" i="0" u="none" kern="1200" dirty="0" err="1"/>
            <a:t>interested</a:t>
          </a:r>
          <a:r>
            <a:rPr lang="it-IT" sz="1600" b="0" i="0" u="none" kern="1200" dirty="0"/>
            <a:t> in </a:t>
          </a:r>
          <a:r>
            <a:rPr lang="it-IT" sz="1600" b="0" i="0" u="none" kern="1200" dirty="0" err="1"/>
            <a:t>its</a:t>
          </a:r>
          <a:r>
            <a:rPr lang="it-IT" sz="1600" b="0" i="0" u="none" kern="1200" dirty="0"/>
            <a:t> </a:t>
          </a:r>
          <a:r>
            <a:rPr lang="it-IT" sz="1600" b="0" i="0" u="none" kern="1200" dirty="0" err="1"/>
            <a:t>quality</a:t>
          </a:r>
          <a:r>
            <a:rPr lang="it-IT" sz="1600" b="0" i="0" u="none" kern="1200" dirty="0"/>
            <a:t>?»</a:t>
          </a:r>
          <a:endParaRPr lang="it-IT" sz="1600" kern="1200" dirty="0"/>
        </a:p>
      </dsp:txBody>
      <dsp:txXfrm>
        <a:off x="538487" y="811849"/>
        <a:ext cx="2678494" cy="7491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53C6D-EB32-45EF-A078-7F7F0DBEB204}">
      <dsp:nvSpPr>
        <dsp:cNvPr id="0" name=""/>
        <dsp:cNvSpPr/>
      </dsp:nvSpPr>
      <dsp:spPr>
        <a:xfrm>
          <a:off x="4081222" y="1013135"/>
          <a:ext cx="2952148" cy="2952656"/>
        </a:xfrm>
        <a:prstGeom prst="ellipse">
          <a:avLst/>
        </a:prstGeom>
        <a:solidFill>
          <a:srgbClr val="CEDDE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0" kern="1200" dirty="0">
              <a:solidFill>
                <a:srgbClr val="CD5D28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FILMUSP – Music publishing and </a:t>
          </a:r>
          <a:r>
            <a:rPr lang="it-IT" sz="1600" b="0" kern="1200" dirty="0" err="1">
              <a:solidFill>
                <a:srgbClr val="CD5D28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films</a:t>
          </a:r>
          <a:endParaRPr lang="it-IT" sz="1600" b="0" kern="1200" dirty="0">
            <a:solidFill>
              <a:srgbClr val="CD5D28"/>
            </a:solidFill>
          </a:endParaRPr>
        </a:p>
      </dsp:txBody>
      <dsp:txXfrm>
        <a:off x="4513554" y="1445541"/>
        <a:ext cx="2087484" cy="2087844"/>
      </dsp:txXfrm>
    </dsp:sp>
    <dsp:sp modelId="{EBCFE2A9-516C-4663-9730-2C275D88E01B}">
      <dsp:nvSpPr>
        <dsp:cNvPr id="0" name=""/>
        <dsp:cNvSpPr/>
      </dsp:nvSpPr>
      <dsp:spPr>
        <a:xfrm>
          <a:off x="4988970" y="3746294"/>
          <a:ext cx="237988" cy="237964"/>
        </a:xfrm>
        <a:prstGeom prst="ellipse">
          <a:avLst/>
        </a:prstGeom>
        <a:solidFill>
          <a:srgbClr val="CEDDE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AA8945-AA39-476B-B73A-1EDD5A1E60E7}">
      <dsp:nvSpPr>
        <dsp:cNvPr id="0" name=""/>
        <dsp:cNvSpPr/>
      </dsp:nvSpPr>
      <dsp:spPr>
        <a:xfrm>
          <a:off x="7223519" y="2211399"/>
          <a:ext cx="237988" cy="237964"/>
        </a:xfrm>
        <a:prstGeom prst="ellipse">
          <a:avLst/>
        </a:prstGeom>
        <a:solidFill>
          <a:srgbClr val="CEDDE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77158-F1E5-497B-AE69-45A5C13F2416}">
      <dsp:nvSpPr>
        <dsp:cNvPr id="0" name=""/>
        <dsp:cNvSpPr/>
      </dsp:nvSpPr>
      <dsp:spPr>
        <a:xfrm>
          <a:off x="6086261" y="3999560"/>
          <a:ext cx="328218" cy="328717"/>
        </a:xfrm>
        <a:prstGeom prst="ellipse">
          <a:avLst/>
        </a:prstGeom>
        <a:solidFill>
          <a:srgbClr val="CEDDE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5018F4-662F-48E3-A887-4E930A2DB2C2}">
      <dsp:nvSpPr>
        <dsp:cNvPr id="0" name=""/>
        <dsp:cNvSpPr/>
      </dsp:nvSpPr>
      <dsp:spPr>
        <a:xfrm>
          <a:off x="5055583" y="1345019"/>
          <a:ext cx="237988" cy="237964"/>
        </a:xfrm>
        <a:prstGeom prst="ellipse">
          <a:avLst/>
        </a:prstGeom>
        <a:solidFill>
          <a:srgbClr val="CEDDE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5DA07-83C2-4FE0-B33D-82D365A17EC4}">
      <dsp:nvSpPr>
        <dsp:cNvPr id="0" name=""/>
        <dsp:cNvSpPr/>
      </dsp:nvSpPr>
      <dsp:spPr>
        <a:xfrm>
          <a:off x="4306494" y="2706850"/>
          <a:ext cx="237988" cy="237964"/>
        </a:xfrm>
        <a:prstGeom prst="ellipse">
          <a:avLst/>
        </a:prstGeom>
        <a:solidFill>
          <a:srgbClr val="CEDDE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64AB40-339E-44E6-A904-A5599A20D433}">
      <dsp:nvSpPr>
        <dsp:cNvPr id="0" name=""/>
        <dsp:cNvSpPr/>
      </dsp:nvSpPr>
      <dsp:spPr>
        <a:xfrm>
          <a:off x="2437005" y="1081714"/>
          <a:ext cx="2156754" cy="2013303"/>
        </a:xfrm>
        <a:prstGeom prst="ellipse">
          <a:avLst/>
        </a:prstGeom>
        <a:solidFill>
          <a:srgbClr val="CEDDE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0" kern="1200" dirty="0">
              <a:solidFill>
                <a:srgbClr val="CD5D28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VIOLENDINGS</a:t>
          </a:r>
          <a:endParaRPr lang="it-IT" sz="1600" b="0" kern="1200" dirty="0">
            <a:solidFill>
              <a:srgbClr val="CD5D28"/>
            </a:solidFill>
          </a:endParaRPr>
        </a:p>
      </dsp:txBody>
      <dsp:txXfrm>
        <a:off x="2752854" y="1376555"/>
        <a:ext cx="1525056" cy="1423621"/>
      </dsp:txXfrm>
    </dsp:sp>
    <dsp:sp modelId="{CC5FE967-63E9-4C3D-806B-9E95943163FC}">
      <dsp:nvSpPr>
        <dsp:cNvPr id="0" name=""/>
        <dsp:cNvSpPr/>
      </dsp:nvSpPr>
      <dsp:spPr>
        <a:xfrm>
          <a:off x="5434063" y="1355572"/>
          <a:ext cx="328218" cy="328717"/>
        </a:xfrm>
        <a:prstGeom prst="ellipse">
          <a:avLst/>
        </a:prstGeom>
        <a:solidFill>
          <a:srgbClr val="CEDDE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89B3D-92E4-4848-90E5-3EBDFB2601E4}">
      <dsp:nvSpPr>
        <dsp:cNvPr id="0" name=""/>
        <dsp:cNvSpPr/>
      </dsp:nvSpPr>
      <dsp:spPr>
        <a:xfrm>
          <a:off x="3271577" y="3097829"/>
          <a:ext cx="593457" cy="593591"/>
        </a:xfrm>
        <a:prstGeom prst="ellipse">
          <a:avLst/>
        </a:prstGeom>
        <a:solidFill>
          <a:srgbClr val="CEDDE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69AC1D-2602-4988-A54F-DB41F9A7BC6B}">
      <dsp:nvSpPr>
        <dsp:cNvPr id="0" name=""/>
        <dsp:cNvSpPr/>
      </dsp:nvSpPr>
      <dsp:spPr>
        <a:xfrm>
          <a:off x="7350311" y="1034942"/>
          <a:ext cx="1200237" cy="1200373"/>
        </a:xfrm>
        <a:prstGeom prst="ellipse">
          <a:avLst/>
        </a:prstGeom>
        <a:solidFill>
          <a:srgbClr val="CEDDE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0" kern="1200" dirty="0">
              <a:solidFill>
                <a:srgbClr val="CD5D28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ITACA</a:t>
          </a:r>
          <a:endParaRPr lang="it-IT" sz="1600" b="0" kern="1200" dirty="0">
            <a:solidFill>
              <a:srgbClr val="CD5D28"/>
            </a:solidFill>
          </a:endParaRPr>
        </a:p>
      </dsp:txBody>
      <dsp:txXfrm>
        <a:off x="7526082" y="1210733"/>
        <a:ext cx="848695" cy="848791"/>
      </dsp:txXfrm>
    </dsp:sp>
    <dsp:sp modelId="{8EB7A6CF-C82B-4394-9777-37AE6A801EA1}">
      <dsp:nvSpPr>
        <dsp:cNvPr id="0" name=""/>
        <dsp:cNvSpPr/>
      </dsp:nvSpPr>
      <dsp:spPr>
        <a:xfrm>
          <a:off x="6800832" y="1809867"/>
          <a:ext cx="328218" cy="328717"/>
        </a:xfrm>
        <a:prstGeom prst="ellipse">
          <a:avLst/>
        </a:prstGeom>
        <a:solidFill>
          <a:srgbClr val="CEDDE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2DFEB8-7441-4DA4-BA45-0249915106DD}">
      <dsp:nvSpPr>
        <dsp:cNvPr id="0" name=""/>
        <dsp:cNvSpPr/>
      </dsp:nvSpPr>
      <dsp:spPr>
        <a:xfrm>
          <a:off x="3045700" y="3804334"/>
          <a:ext cx="237988" cy="237964"/>
        </a:xfrm>
        <a:prstGeom prst="ellipse">
          <a:avLst/>
        </a:prstGeom>
        <a:solidFill>
          <a:srgbClr val="CEDDE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2689EA-A89C-4689-BCAF-DABEC1C3A239}">
      <dsp:nvSpPr>
        <dsp:cNvPr id="0" name=""/>
        <dsp:cNvSpPr/>
      </dsp:nvSpPr>
      <dsp:spPr>
        <a:xfrm>
          <a:off x="5417107" y="3465592"/>
          <a:ext cx="237988" cy="237964"/>
        </a:xfrm>
        <a:prstGeom prst="ellipse">
          <a:avLst/>
        </a:prstGeom>
        <a:solidFill>
          <a:srgbClr val="CEDDE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330C7B-387D-4F0A-A60A-85AC9AEAD02B}">
      <dsp:nvSpPr>
        <dsp:cNvPr id="0" name=""/>
        <dsp:cNvSpPr/>
      </dsp:nvSpPr>
      <dsp:spPr>
        <a:xfrm>
          <a:off x="7612818" y="2834275"/>
          <a:ext cx="1776903" cy="1643059"/>
        </a:xfrm>
        <a:prstGeom prst="ellipse">
          <a:avLst/>
        </a:prstGeom>
        <a:solidFill>
          <a:srgbClr val="CEDDE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0" kern="1200" dirty="0" err="1">
              <a:solidFill>
                <a:srgbClr val="CD5D28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LiMe</a:t>
          </a:r>
          <a:r>
            <a:rPr lang="it-IT" sz="1600" b="0" kern="1200" dirty="0">
              <a:solidFill>
                <a:srgbClr val="CD5D28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- Liber </a:t>
          </a:r>
          <a:r>
            <a:rPr lang="it-IT" sz="1600" b="0" kern="1200" dirty="0" err="1">
              <a:solidFill>
                <a:srgbClr val="CD5D28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sententiarum</a:t>
          </a:r>
          <a:r>
            <a:rPr lang="it-IT" sz="1600" b="0" kern="1200" dirty="0">
              <a:solidFill>
                <a:srgbClr val="CD5D28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it-IT" sz="1600" b="0" kern="1200" dirty="0" err="1">
              <a:solidFill>
                <a:srgbClr val="CD5D28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potestatis</a:t>
          </a:r>
          <a:r>
            <a:rPr lang="it-IT" sz="1600" b="0" kern="1200" dirty="0">
              <a:solidFill>
                <a:srgbClr val="CD5D28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it-IT" sz="1600" b="0" kern="1200" dirty="0" err="1">
              <a:solidFill>
                <a:srgbClr val="CD5D28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Mediolani</a:t>
          </a:r>
          <a:endParaRPr lang="it-IT" sz="1600" b="0" kern="1200" dirty="0">
            <a:solidFill>
              <a:srgbClr val="CD5D28"/>
            </a:solidFill>
          </a:endParaRPr>
        </a:p>
      </dsp:txBody>
      <dsp:txXfrm>
        <a:off x="7873039" y="3074895"/>
        <a:ext cx="1256461" cy="1161819"/>
      </dsp:txXfrm>
    </dsp:sp>
    <dsp:sp modelId="{FBF63106-52AA-41CF-87CB-4E948461D17F}">
      <dsp:nvSpPr>
        <dsp:cNvPr id="0" name=""/>
        <dsp:cNvSpPr/>
      </dsp:nvSpPr>
      <dsp:spPr>
        <a:xfrm>
          <a:off x="7562638" y="3013934"/>
          <a:ext cx="237988" cy="237964"/>
        </a:xfrm>
        <a:prstGeom prst="ellipse">
          <a:avLst/>
        </a:prstGeom>
        <a:solidFill>
          <a:srgbClr val="CEDDE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64DFC-28D8-47B8-B024-23B250E42D3A}">
      <dsp:nvSpPr>
        <dsp:cNvPr id="0" name=""/>
        <dsp:cNvSpPr/>
      </dsp:nvSpPr>
      <dsp:spPr>
        <a:xfrm>
          <a:off x="4067925" y="3919376"/>
          <a:ext cx="1976527" cy="1527475"/>
        </a:xfrm>
        <a:prstGeom prst="ellipse">
          <a:avLst/>
        </a:prstGeom>
        <a:solidFill>
          <a:srgbClr val="CEDDE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0" kern="1200" dirty="0">
              <a:solidFill>
                <a:srgbClr val="CD5D28"/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CRAFTWORK</a:t>
          </a:r>
          <a:endParaRPr lang="it-IT" sz="1600" b="0" kern="1200" dirty="0">
            <a:solidFill>
              <a:srgbClr val="CD5D28"/>
            </a:solidFill>
          </a:endParaRPr>
        </a:p>
      </dsp:txBody>
      <dsp:txXfrm>
        <a:off x="4357381" y="4143070"/>
        <a:ext cx="1397615" cy="1080087"/>
      </dsp:txXfrm>
    </dsp:sp>
    <dsp:sp modelId="{5B0CEC46-ACFC-4309-B545-4662A867957C}">
      <dsp:nvSpPr>
        <dsp:cNvPr id="0" name=""/>
        <dsp:cNvSpPr/>
      </dsp:nvSpPr>
      <dsp:spPr>
        <a:xfrm>
          <a:off x="5527926" y="4042299"/>
          <a:ext cx="237988" cy="237964"/>
        </a:xfrm>
        <a:prstGeom prst="ellipse">
          <a:avLst/>
        </a:prstGeom>
        <a:solidFill>
          <a:srgbClr val="CEDDE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5A9639-02E1-45BA-BF21-EEBA4CD87B2B}">
      <dsp:nvSpPr>
        <dsp:cNvPr id="0" name=""/>
        <dsp:cNvSpPr/>
      </dsp:nvSpPr>
      <dsp:spPr>
        <a:xfrm>
          <a:off x="5320651" y="-170483"/>
          <a:ext cx="1760124" cy="1555204"/>
        </a:xfrm>
        <a:prstGeom prst="ellipse">
          <a:avLst/>
        </a:prstGeom>
        <a:solidFill>
          <a:srgbClr val="CEDDE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0" kern="1200" dirty="0">
              <a:solidFill>
                <a:srgbClr val="CD5D28"/>
              </a:solidFill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IPAD – </a:t>
          </a:r>
          <a:r>
            <a:rPr lang="it-IT" sz="1600" b="0" kern="1200" dirty="0" err="1">
              <a:solidFill>
                <a:srgbClr val="CD5D28"/>
              </a:solidFill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Italian</a:t>
          </a:r>
          <a:r>
            <a:rPr lang="it-IT" sz="1600" b="0" kern="1200" dirty="0">
              <a:solidFill>
                <a:srgbClr val="CD5D28"/>
              </a:solidFill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Performative Archive in Digital</a:t>
          </a:r>
          <a:endParaRPr lang="it-IT" sz="1600" b="0" kern="1200" dirty="0">
            <a:solidFill>
              <a:srgbClr val="CD5D28"/>
            </a:solidFill>
          </a:endParaRPr>
        </a:p>
      </dsp:txBody>
      <dsp:txXfrm>
        <a:off x="5578415" y="57271"/>
        <a:ext cx="1244596" cy="1099696"/>
      </dsp:txXfrm>
    </dsp:sp>
    <dsp:sp modelId="{9EA32074-26D1-4C90-8D66-8526B82EC9C5}">
      <dsp:nvSpPr>
        <dsp:cNvPr id="0" name=""/>
        <dsp:cNvSpPr/>
      </dsp:nvSpPr>
      <dsp:spPr>
        <a:xfrm>
          <a:off x="4120584" y="1308084"/>
          <a:ext cx="237988" cy="237964"/>
        </a:xfrm>
        <a:prstGeom prst="ellipse">
          <a:avLst/>
        </a:prstGeom>
        <a:solidFill>
          <a:srgbClr val="CEDDE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BC8C69-479C-45EB-BCCF-C6F597F64620}">
      <dsp:nvSpPr>
        <dsp:cNvPr id="0" name=""/>
        <dsp:cNvSpPr/>
      </dsp:nvSpPr>
      <dsp:spPr>
        <a:xfrm>
          <a:off x="6891667" y="302408"/>
          <a:ext cx="237988" cy="237964"/>
        </a:xfrm>
        <a:prstGeom prst="ellipse">
          <a:avLst/>
        </a:prstGeom>
        <a:solidFill>
          <a:srgbClr val="CEDDE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8F68E7-BD09-4441-93B6-2091DD182A11}">
      <dsp:nvSpPr>
        <dsp:cNvPr id="0" name=""/>
        <dsp:cNvSpPr/>
      </dsp:nvSpPr>
      <dsp:spPr>
        <a:xfrm>
          <a:off x="2244785" y="4084820"/>
          <a:ext cx="4550759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74B11A-7B5F-7644-820A-6D8869B0A268}">
      <dsp:nvSpPr>
        <dsp:cNvPr id="0" name=""/>
        <dsp:cNvSpPr/>
      </dsp:nvSpPr>
      <dsp:spPr>
        <a:xfrm>
          <a:off x="2244785" y="3317233"/>
          <a:ext cx="3845566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7A236-1E54-8C4C-AB52-6AA757151C1E}">
      <dsp:nvSpPr>
        <dsp:cNvPr id="0" name=""/>
        <dsp:cNvSpPr/>
      </dsp:nvSpPr>
      <dsp:spPr>
        <a:xfrm>
          <a:off x="2244785" y="2244407"/>
          <a:ext cx="3591051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7BBA71-CC4A-44E7-8500-D05CC44BA395}">
      <dsp:nvSpPr>
        <dsp:cNvPr id="0" name=""/>
        <dsp:cNvSpPr/>
      </dsp:nvSpPr>
      <dsp:spPr>
        <a:xfrm>
          <a:off x="2244785" y="1171580"/>
          <a:ext cx="3845566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A70566-374A-40FB-AA9B-4DFE5E4F366A}">
      <dsp:nvSpPr>
        <dsp:cNvPr id="0" name=""/>
        <dsp:cNvSpPr/>
      </dsp:nvSpPr>
      <dsp:spPr>
        <a:xfrm>
          <a:off x="2244785" y="403993"/>
          <a:ext cx="4550759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038F0D-0AD2-48CC-B6A6-64C13EEC9F8B}">
      <dsp:nvSpPr>
        <dsp:cNvPr id="0" name=""/>
        <dsp:cNvSpPr/>
      </dsp:nvSpPr>
      <dsp:spPr>
        <a:xfrm>
          <a:off x="378" y="0"/>
          <a:ext cx="4488814" cy="4488814"/>
        </a:xfrm>
        <a:prstGeom prst="ellipse">
          <a:avLst/>
        </a:prstGeom>
        <a:solidFill>
          <a:srgbClr val="CEDDED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963D52-AA8B-429F-8266-FEB5D6392C44}">
      <dsp:nvSpPr>
        <dsp:cNvPr id="0" name=""/>
        <dsp:cNvSpPr/>
      </dsp:nvSpPr>
      <dsp:spPr>
        <a:xfrm>
          <a:off x="808364" y="2383560"/>
          <a:ext cx="2872840" cy="1481308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6500" kern="1200" dirty="0"/>
        </a:p>
      </dsp:txBody>
      <dsp:txXfrm>
        <a:off x="808364" y="2383560"/>
        <a:ext cx="2872840" cy="1481308"/>
      </dsp:txXfrm>
    </dsp:sp>
    <dsp:sp modelId="{A3592217-02D5-476A-9B6C-88F4C19731C2}">
      <dsp:nvSpPr>
        <dsp:cNvPr id="0" name=""/>
        <dsp:cNvSpPr/>
      </dsp:nvSpPr>
      <dsp:spPr>
        <a:xfrm>
          <a:off x="6391551" y="0"/>
          <a:ext cx="807986" cy="807986"/>
        </a:xfrm>
        <a:prstGeom prst="ellipse">
          <a:avLst/>
        </a:prstGeom>
        <a:solidFill>
          <a:srgbClr val="CEDDED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61B658-A542-479C-811A-60058C9E7FBA}">
      <dsp:nvSpPr>
        <dsp:cNvPr id="0" name=""/>
        <dsp:cNvSpPr/>
      </dsp:nvSpPr>
      <dsp:spPr>
        <a:xfrm>
          <a:off x="7199538" y="0"/>
          <a:ext cx="4688353" cy="807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 err="1"/>
            <a:t>Renewal</a:t>
          </a:r>
          <a:r>
            <a:rPr lang="it-IT" sz="2000" kern="1200" dirty="0"/>
            <a:t> of the </a:t>
          </a:r>
          <a:r>
            <a:rPr lang="it-IT" sz="2000" kern="1200" dirty="0">
              <a:solidFill>
                <a:srgbClr val="00B0F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RDM website</a:t>
          </a:r>
          <a:r>
            <a:rPr lang="it-IT" sz="2000" kern="1200" dirty="0">
              <a:solidFill>
                <a:srgbClr val="00B0F0"/>
              </a:solidFill>
            </a:rPr>
            <a:t> </a:t>
          </a:r>
          <a:r>
            <a:rPr lang="it-IT" sz="2000" i="1" kern="1200" dirty="0">
              <a:solidFill>
                <a:schemeClr val="tx1"/>
              </a:solidFill>
            </a:rPr>
            <a:t>(</a:t>
          </a:r>
          <a:r>
            <a:rPr lang="it-IT" sz="2000" i="1" kern="1200" dirty="0" err="1">
              <a:solidFill>
                <a:schemeClr val="tx1"/>
              </a:solidFill>
            </a:rPr>
            <a:t>soon</a:t>
          </a:r>
          <a:r>
            <a:rPr lang="it-IT" sz="2000" i="1" kern="1200" dirty="0">
              <a:solidFill>
                <a:schemeClr val="tx1"/>
              </a:solidFill>
            </a:rPr>
            <a:t> to be </a:t>
          </a:r>
          <a:r>
            <a:rPr lang="it-IT" sz="2000" i="1" kern="1200" dirty="0" err="1">
              <a:solidFill>
                <a:schemeClr val="tx1"/>
              </a:solidFill>
            </a:rPr>
            <a:t>bilingual</a:t>
          </a:r>
          <a:r>
            <a:rPr lang="it-IT" sz="2000" i="1" kern="1200" dirty="0">
              <a:solidFill>
                <a:schemeClr val="tx1"/>
              </a:solidFill>
            </a:rPr>
            <a:t>)</a:t>
          </a:r>
        </a:p>
      </dsp:txBody>
      <dsp:txXfrm>
        <a:off x="7199538" y="0"/>
        <a:ext cx="4688353" cy="807986"/>
      </dsp:txXfrm>
    </dsp:sp>
    <dsp:sp modelId="{FFE4A79F-0E4F-4FA1-9371-60F01F6ABB48}">
      <dsp:nvSpPr>
        <dsp:cNvPr id="0" name=""/>
        <dsp:cNvSpPr/>
      </dsp:nvSpPr>
      <dsp:spPr>
        <a:xfrm>
          <a:off x="5686358" y="767587"/>
          <a:ext cx="807986" cy="807986"/>
        </a:xfrm>
        <a:prstGeom prst="ellipse">
          <a:avLst/>
        </a:prstGeom>
        <a:solidFill>
          <a:srgbClr val="CEDDED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AAB50-5BE0-4580-8C31-339F82CCEC4B}">
      <dsp:nvSpPr>
        <dsp:cNvPr id="0" name=""/>
        <dsp:cNvSpPr/>
      </dsp:nvSpPr>
      <dsp:spPr>
        <a:xfrm>
          <a:off x="6494345" y="767587"/>
          <a:ext cx="5392396" cy="807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Drafting of new </a:t>
          </a:r>
          <a:r>
            <a:rPr lang="it-IT" sz="2000" kern="1200" dirty="0" err="1"/>
            <a:t>thematic</a:t>
          </a:r>
          <a:r>
            <a:rPr lang="it-IT" sz="2000" kern="1200" dirty="0"/>
            <a:t> </a:t>
          </a:r>
          <a:r>
            <a:rPr lang="it-IT" sz="2000" kern="1200" dirty="0">
              <a:solidFill>
                <a:srgbClr val="00B0F0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guidelines</a:t>
          </a:r>
          <a:r>
            <a:rPr lang="it-IT" sz="2000" kern="1200" dirty="0">
              <a:solidFill>
                <a:srgbClr val="00B0F0"/>
              </a:solidFill>
            </a:rPr>
            <a:t> </a:t>
          </a:r>
        </a:p>
      </dsp:txBody>
      <dsp:txXfrm>
        <a:off x="6494345" y="767587"/>
        <a:ext cx="5392396" cy="807986"/>
      </dsp:txXfrm>
    </dsp:sp>
    <dsp:sp modelId="{290BF77B-BE9D-AB41-B290-DF71BDBD1B7A}">
      <dsp:nvSpPr>
        <dsp:cNvPr id="0" name=""/>
        <dsp:cNvSpPr/>
      </dsp:nvSpPr>
      <dsp:spPr>
        <a:xfrm>
          <a:off x="5431843" y="1840413"/>
          <a:ext cx="807986" cy="807986"/>
        </a:xfrm>
        <a:prstGeom prst="ellipse">
          <a:avLst/>
        </a:prstGeom>
        <a:solidFill>
          <a:srgbClr val="CEDDED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B7AEAF-8797-B54C-8C57-40F45C3BDA36}">
      <dsp:nvSpPr>
        <dsp:cNvPr id="0" name=""/>
        <dsp:cNvSpPr/>
      </dsp:nvSpPr>
      <dsp:spPr>
        <a:xfrm>
          <a:off x="6239829" y="1840413"/>
          <a:ext cx="3754160" cy="807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Publishing of </a:t>
          </a:r>
          <a:r>
            <a:rPr lang="it-IT" sz="2000" kern="1200" dirty="0">
              <a:solidFill>
                <a:schemeClr val="tx1"/>
              </a:solidFill>
            </a:rPr>
            <a:t>a </a:t>
          </a:r>
          <a:r>
            <a:rPr lang="it-IT" sz="2000" kern="1200" dirty="0">
              <a:solidFill>
                <a:srgbClr val="00B0F0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RDM checklist</a:t>
          </a:r>
          <a:r>
            <a:rPr lang="it-IT" sz="2000" kern="1200" dirty="0"/>
            <a:t> </a:t>
          </a:r>
        </a:p>
      </dsp:txBody>
      <dsp:txXfrm>
        <a:off x="6239829" y="1840413"/>
        <a:ext cx="3754160" cy="807986"/>
      </dsp:txXfrm>
    </dsp:sp>
    <dsp:sp modelId="{F1F10B3F-00E9-4F3F-8B2E-D1CF6E778FD5}">
      <dsp:nvSpPr>
        <dsp:cNvPr id="0" name=""/>
        <dsp:cNvSpPr/>
      </dsp:nvSpPr>
      <dsp:spPr>
        <a:xfrm>
          <a:off x="5686358" y="2913240"/>
          <a:ext cx="807986" cy="807986"/>
        </a:xfrm>
        <a:prstGeom prst="ellipse">
          <a:avLst/>
        </a:prstGeom>
        <a:solidFill>
          <a:srgbClr val="CEDDED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B4A709-5438-7545-B9B1-EF72B616499E}">
      <dsp:nvSpPr>
        <dsp:cNvPr id="0" name=""/>
        <dsp:cNvSpPr/>
      </dsp:nvSpPr>
      <dsp:spPr>
        <a:xfrm>
          <a:off x="6494345" y="2913240"/>
          <a:ext cx="5391612" cy="807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Opening of an </a:t>
          </a:r>
          <a:r>
            <a:rPr lang="it-IT" sz="2000" kern="1200" dirty="0">
              <a:solidFill>
                <a:srgbClr val="00B0F0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online </a:t>
          </a:r>
          <a:r>
            <a:rPr lang="it-IT" sz="2000" kern="1200" dirty="0" err="1">
              <a:solidFill>
                <a:srgbClr val="00B0F0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appointment</a:t>
          </a:r>
          <a:r>
            <a:rPr lang="it-IT" sz="2000" kern="1200" dirty="0">
              <a:solidFill>
                <a:srgbClr val="00B0F0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it-IT" sz="2000" kern="1200" dirty="0" err="1">
              <a:solidFill>
                <a:srgbClr val="00B0F0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calendar</a:t>
          </a:r>
          <a:r>
            <a:rPr lang="it-IT" sz="2000" kern="1200" dirty="0"/>
            <a:t> for </a:t>
          </a:r>
          <a:r>
            <a:rPr lang="it-IT" sz="2000" kern="1200" dirty="0" err="1"/>
            <a:t>virtual</a:t>
          </a:r>
          <a:r>
            <a:rPr lang="it-IT" sz="2000" kern="1200" dirty="0"/>
            <a:t> </a:t>
          </a:r>
          <a:r>
            <a:rPr lang="it-IT" sz="2000" kern="1200" dirty="0" err="1"/>
            <a:t>consultations</a:t>
          </a:r>
          <a:endParaRPr lang="it-IT" sz="2000" kern="1200" dirty="0"/>
        </a:p>
      </dsp:txBody>
      <dsp:txXfrm>
        <a:off x="6494345" y="2913240"/>
        <a:ext cx="5391612" cy="807986"/>
      </dsp:txXfrm>
    </dsp:sp>
    <dsp:sp modelId="{65FA9957-E2EE-4241-9DA7-C83C4245E993}">
      <dsp:nvSpPr>
        <dsp:cNvPr id="0" name=""/>
        <dsp:cNvSpPr/>
      </dsp:nvSpPr>
      <dsp:spPr>
        <a:xfrm>
          <a:off x="6391551" y="3680827"/>
          <a:ext cx="807986" cy="807986"/>
        </a:xfrm>
        <a:prstGeom prst="ellipse">
          <a:avLst/>
        </a:prstGeom>
        <a:solidFill>
          <a:srgbClr val="CEDDED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501376-7878-5148-80C9-1995D8C9E664}">
      <dsp:nvSpPr>
        <dsp:cNvPr id="0" name=""/>
        <dsp:cNvSpPr/>
      </dsp:nvSpPr>
      <dsp:spPr>
        <a:xfrm>
          <a:off x="7199538" y="3680827"/>
          <a:ext cx="4690810" cy="807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Update of the </a:t>
          </a:r>
          <a:r>
            <a:rPr lang="it-IT" sz="2000" kern="1200" dirty="0">
              <a:solidFill>
                <a:srgbClr val="00B0F0"/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online trainings</a:t>
          </a:r>
          <a:r>
            <a:rPr lang="it-IT" sz="2000" kern="1200" dirty="0">
              <a:solidFill>
                <a:schemeClr val="tx1"/>
              </a:solidFill>
            </a:rPr>
            <a:t>, </a:t>
          </a:r>
          <a:r>
            <a:rPr lang="it-IT" sz="2000" kern="1200" dirty="0" err="1">
              <a:solidFill>
                <a:schemeClr val="tx1"/>
              </a:solidFill>
            </a:rPr>
            <a:t>also</a:t>
          </a:r>
          <a:r>
            <a:rPr lang="it-IT" sz="2000" kern="1200" dirty="0">
              <a:solidFill>
                <a:schemeClr val="tx1"/>
              </a:solidFill>
            </a:rPr>
            <a:t> with </a:t>
          </a:r>
          <a:r>
            <a:rPr lang="it-IT" sz="2000" kern="1200" dirty="0" err="1">
              <a:solidFill>
                <a:schemeClr val="tx1"/>
              </a:solidFill>
            </a:rPr>
            <a:t>advanced</a:t>
          </a:r>
          <a:r>
            <a:rPr lang="it-IT" sz="2000" kern="1200" dirty="0">
              <a:solidFill>
                <a:schemeClr val="tx1"/>
              </a:solidFill>
            </a:rPr>
            <a:t> </a:t>
          </a:r>
          <a:r>
            <a:rPr lang="it-IT" sz="2000" kern="1200" dirty="0" err="1">
              <a:solidFill>
                <a:schemeClr val="tx1"/>
              </a:solidFill>
            </a:rPr>
            <a:t>courses</a:t>
          </a:r>
          <a:r>
            <a:rPr lang="it-IT" sz="2000" kern="1200" dirty="0">
              <a:solidFill>
                <a:schemeClr val="tx1"/>
              </a:solidFill>
            </a:rPr>
            <a:t> </a:t>
          </a:r>
          <a:endParaRPr lang="it-IT" sz="2000" kern="1200" dirty="0">
            <a:solidFill>
              <a:srgbClr val="00B0F0"/>
            </a:solidFill>
          </a:endParaRPr>
        </a:p>
      </dsp:txBody>
      <dsp:txXfrm>
        <a:off x="7199538" y="3680827"/>
        <a:ext cx="4690810" cy="8079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A8AF35-4402-0945-A6F6-F99FFE5CC9B0}">
      <dsp:nvSpPr>
        <dsp:cNvPr id="0" name=""/>
        <dsp:cNvSpPr/>
      </dsp:nvSpPr>
      <dsp:spPr>
        <a:xfrm>
          <a:off x="1448" y="1408861"/>
          <a:ext cx="2823987" cy="282398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5413" tIns="20320" rIns="155413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A new page in the </a:t>
          </a:r>
          <a:r>
            <a:rPr lang="it-IT" sz="1600" kern="1200" dirty="0">
              <a:solidFill>
                <a:srgbClr val="CD5D28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website</a:t>
          </a:r>
          <a:r>
            <a:rPr lang="it-IT" sz="1600" kern="1200" dirty="0">
              <a:solidFill>
                <a:srgbClr val="CD5D28"/>
              </a:solidFill>
            </a:rPr>
            <a:t> </a:t>
          </a:r>
          <a:r>
            <a:rPr lang="it-IT" sz="1600" kern="1200" dirty="0" err="1">
              <a:solidFill>
                <a:schemeClr val="tx1"/>
              </a:solidFill>
            </a:rPr>
            <a:t>dedicated</a:t>
          </a:r>
          <a:r>
            <a:rPr lang="it-IT" sz="1600" kern="1200" dirty="0">
              <a:solidFill>
                <a:schemeClr val="tx1"/>
              </a:solidFill>
            </a:rPr>
            <a:t> to RDM in the SSH</a:t>
          </a:r>
          <a:endParaRPr lang="it-IT" sz="1600" i="1" kern="1200" dirty="0">
            <a:solidFill>
              <a:schemeClr val="tx1"/>
            </a:solidFill>
          </a:endParaRPr>
        </a:p>
      </dsp:txBody>
      <dsp:txXfrm>
        <a:off x="415011" y="1822424"/>
        <a:ext cx="1996861" cy="1996861"/>
      </dsp:txXfrm>
    </dsp:sp>
    <dsp:sp modelId="{E5C33937-7CAA-0542-BF91-B53B589D72FA}">
      <dsp:nvSpPr>
        <dsp:cNvPr id="0" name=""/>
        <dsp:cNvSpPr/>
      </dsp:nvSpPr>
      <dsp:spPr>
        <a:xfrm>
          <a:off x="2260638" y="1408861"/>
          <a:ext cx="2823987" cy="282398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5413" tIns="20320" rIns="155413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New </a:t>
          </a:r>
          <a:r>
            <a:rPr lang="it-IT" sz="1600" kern="1200" dirty="0">
              <a:solidFill>
                <a:srgbClr val="CD5D28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practical and discipline-specific workshops</a:t>
          </a:r>
          <a:r>
            <a:rPr lang="it-IT" sz="1600" kern="1200" dirty="0">
              <a:solidFill>
                <a:srgbClr val="CD5D28"/>
              </a:solidFill>
            </a:rPr>
            <a:t> </a:t>
          </a:r>
          <a:r>
            <a:rPr lang="it-IT" sz="1600" kern="1200" dirty="0">
              <a:solidFill>
                <a:schemeClr val="tx1"/>
              </a:solidFill>
            </a:rPr>
            <a:t>– one </a:t>
          </a:r>
          <a:r>
            <a:rPr lang="it-IT" sz="1600" kern="1200" dirty="0" err="1">
              <a:solidFill>
                <a:schemeClr val="tx1"/>
              </a:solidFill>
            </a:rPr>
            <a:t>especially</a:t>
          </a:r>
          <a:r>
            <a:rPr lang="it-IT" sz="1600" kern="1200" dirty="0">
              <a:solidFill>
                <a:schemeClr val="tx1"/>
              </a:solidFill>
            </a:rPr>
            <a:t> </a:t>
          </a:r>
          <a:r>
            <a:rPr lang="it-IT" sz="1600" kern="1200" dirty="0" err="1">
              <a:solidFill>
                <a:schemeClr val="tx1"/>
              </a:solidFill>
            </a:rPr>
            <a:t>dedicated</a:t>
          </a:r>
          <a:r>
            <a:rPr lang="it-IT" sz="1600" kern="1200" dirty="0">
              <a:solidFill>
                <a:schemeClr val="tx1"/>
              </a:solidFill>
            </a:rPr>
            <a:t> to SSH </a:t>
          </a:r>
        </a:p>
      </dsp:txBody>
      <dsp:txXfrm>
        <a:off x="2674201" y="1822424"/>
        <a:ext cx="1996861" cy="1996861"/>
      </dsp:txXfrm>
    </dsp:sp>
    <dsp:sp modelId="{714E5E00-4291-4F46-9BA4-E8F438E1AC51}">
      <dsp:nvSpPr>
        <dsp:cNvPr id="0" name=""/>
        <dsp:cNvSpPr/>
      </dsp:nvSpPr>
      <dsp:spPr>
        <a:xfrm>
          <a:off x="4519828" y="1408861"/>
          <a:ext cx="2823987" cy="282398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5413" tIns="20320" rIns="155413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Survey on RDM practices </a:t>
          </a:r>
          <a:r>
            <a:rPr lang="it-IT" sz="1600" kern="1200" dirty="0" err="1"/>
            <a:t>amongst</a:t>
          </a:r>
          <a:r>
            <a:rPr lang="it-IT" sz="1600" kern="1200" dirty="0"/>
            <a:t> SSH </a:t>
          </a:r>
          <a:r>
            <a:rPr lang="it-IT" sz="1600" kern="1200" dirty="0" err="1"/>
            <a:t>researchers</a:t>
          </a:r>
          <a:r>
            <a:rPr lang="it-IT" sz="1600" kern="1200" dirty="0"/>
            <a:t> (</a:t>
          </a:r>
          <a:r>
            <a:rPr lang="it-IT" sz="1600" i="1" kern="1200" dirty="0" err="1"/>
            <a:t>soon</a:t>
          </a:r>
          <a:r>
            <a:rPr lang="it-IT" sz="1600" i="1" kern="1200" dirty="0"/>
            <a:t> to be </a:t>
          </a:r>
          <a:r>
            <a:rPr lang="it-IT" sz="1600" i="1" kern="1200" dirty="0" err="1"/>
            <a:t>launched</a:t>
          </a:r>
          <a:r>
            <a:rPr lang="it-IT" sz="1600" kern="1200" dirty="0"/>
            <a:t>)</a:t>
          </a:r>
          <a:endParaRPr lang="it-IT" sz="1600" kern="1200" dirty="0">
            <a:solidFill>
              <a:srgbClr val="00B0F0"/>
            </a:solidFill>
          </a:endParaRPr>
        </a:p>
      </dsp:txBody>
      <dsp:txXfrm>
        <a:off x="4933391" y="1822424"/>
        <a:ext cx="1996861" cy="1996861"/>
      </dsp:txXfrm>
    </dsp:sp>
    <dsp:sp modelId="{98AD880E-129B-EE45-91E5-3D2C3358AEE4}">
      <dsp:nvSpPr>
        <dsp:cNvPr id="0" name=""/>
        <dsp:cNvSpPr/>
      </dsp:nvSpPr>
      <dsp:spPr>
        <a:xfrm>
          <a:off x="6779018" y="1408861"/>
          <a:ext cx="2823987" cy="282398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5413" tIns="20320" rIns="155413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0" i="0" u="none" kern="1200" dirty="0" err="1"/>
            <a:t>Specific</a:t>
          </a:r>
          <a:r>
            <a:rPr lang="it-IT" sz="1600" b="0" i="0" u="none" kern="1200" dirty="0"/>
            <a:t> events, </a:t>
          </a:r>
          <a:r>
            <a:rPr lang="it-IT" sz="1600" b="0" i="0" u="none" kern="1200" dirty="0" err="1"/>
            <a:t>such</a:t>
          </a:r>
          <a:r>
            <a:rPr lang="it-IT" sz="1600" b="0" i="0" u="none" kern="1200" dirty="0"/>
            <a:t> </a:t>
          </a:r>
          <a:r>
            <a:rPr lang="it-IT" sz="1600" b="0" i="0" u="none" kern="1200" dirty="0" err="1"/>
            <a:t>as</a:t>
          </a:r>
          <a:r>
            <a:rPr lang="it-IT" sz="1600" b="0" i="0" u="none" kern="1200" dirty="0"/>
            <a:t> the seminar </a:t>
          </a:r>
          <a:r>
            <a:rPr lang="it-IT" sz="1600" b="0" i="0" u="none" kern="1200" dirty="0" err="1"/>
            <a:t>held</a:t>
          </a:r>
          <a:r>
            <a:rPr lang="it-IT" sz="1600" b="0" i="0" u="none" kern="1200" dirty="0"/>
            <a:t> for the Department of Cultural Heritage and the project on </a:t>
          </a:r>
          <a:r>
            <a:rPr lang="it-IT" sz="1600" b="0" i="0" u="none" kern="1200" dirty="0" err="1"/>
            <a:t>DMPs</a:t>
          </a:r>
          <a:r>
            <a:rPr lang="it-IT" sz="1600" b="0" i="0" u="none" kern="1200" dirty="0"/>
            <a:t> for PhD </a:t>
          </a:r>
          <a:r>
            <a:rPr lang="it-IT" sz="1600" b="0" i="0" u="none" kern="1200" dirty="0" err="1"/>
            <a:t>students</a:t>
          </a:r>
          <a:r>
            <a:rPr lang="it-IT" sz="1600" b="0" i="0" u="none" kern="1200" dirty="0"/>
            <a:t> (</a:t>
          </a:r>
          <a:r>
            <a:rPr lang="it-IT" sz="1600" b="0" i="0" u="none" kern="1200" dirty="0" err="1"/>
            <a:t>see</a:t>
          </a:r>
          <a:r>
            <a:rPr lang="it-IT" sz="1600" b="0" i="0" u="none" kern="1200" dirty="0"/>
            <a:t> </a:t>
          </a:r>
          <a:r>
            <a:rPr lang="it-IT" sz="1600" b="0" i="0" u="none" kern="1200" dirty="0">
              <a:solidFill>
                <a:srgbClr val="CD5D28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testimony here</a:t>
          </a:r>
          <a:r>
            <a:rPr lang="it-IT" sz="1600" b="0" i="0" u="none" kern="1200" dirty="0"/>
            <a:t>)</a:t>
          </a:r>
          <a:endParaRPr lang="it-IT" sz="1600" kern="1200" dirty="0"/>
        </a:p>
      </dsp:txBody>
      <dsp:txXfrm>
        <a:off x="7192581" y="1822424"/>
        <a:ext cx="1996861" cy="1996861"/>
      </dsp:txXfrm>
    </dsp:sp>
    <dsp:sp modelId="{DDF0E754-C5FB-A646-86BE-BB6F019358B2}">
      <dsp:nvSpPr>
        <dsp:cNvPr id="0" name=""/>
        <dsp:cNvSpPr/>
      </dsp:nvSpPr>
      <dsp:spPr>
        <a:xfrm>
          <a:off x="9038208" y="1408861"/>
          <a:ext cx="2823987" cy="282398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5413" tIns="19050" rIns="155413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 err="1">
              <a:solidFill>
                <a:schemeClr val="tx1"/>
              </a:solidFill>
            </a:rPr>
            <a:t>Dataverse</a:t>
          </a:r>
          <a:r>
            <a:rPr lang="it-IT" sz="1500" kern="1200" dirty="0">
              <a:solidFill>
                <a:schemeClr val="tx1"/>
              </a:solidFill>
            </a:rPr>
            <a:t> trainings </a:t>
          </a:r>
          <a:r>
            <a:rPr lang="it-IT" sz="1500" kern="1200" dirty="0" err="1">
              <a:solidFill>
                <a:schemeClr val="tx1"/>
              </a:solidFill>
            </a:rPr>
            <a:t>dedicated</a:t>
          </a:r>
          <a:r>
            <a:rPr lang="it-IT" sz="1500" kern="1200" dirty="0">
              <a:solidFill>
                <a:schemeClr val="tx1"/>
              </a:solidFill>
            </a:rPr>
            <a:t> to  </a:t>
          </a:r>
          <a:r>
            <a:rPr lang="it-IT" sz="1500" kern="1200" dirty="0" err="1">
              <a:solidFill>
                <a:schemeClr val="tx1"/>
              </a:solidFill>
            </a:rPr>
            <a:t>authors</a:t>
          </a:r>
          <a:r>
            <a:rPr lang="it-IT" sz="1500" kern="1200" dirty="0">
              <a:solidFill>
                <a:schemeClr val="tx1"/>
              </a:solidFill>
            </a:rPr>
            <a:t> and editors of the </a:t>
          </a:r>
          <a:r>
            <a:rPr lang="it-IT" sz="1500" kern="1200" dirty="0">
              <a:solidFill>
                <a:srgbClr val="CD5D28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Milano University Press</a:t>
          </a:r>
          <a:r>
            <a:rPr lang="it-IT" sz="1500" kern="1200" dirty="0">
              <a:solidFill>
                <a:srgbClr val="CD5D28"/>
              </a:solidFill>
            </a:rPr>
            <a:t>, </a:t>
          </a:r>
          <a:r>
            <a:rPr lang="it-IT" sz="1500" kern="1200" dirty="0" err="1">
              <a:solidFill>
                <a:schemeClr val="tx1"/>
              </a:solidFill>
            </a:rPr>
            <a:t>both</a:t>
          </a:r>
          <a:r>
            <a:rPr lang="it-IT" sz="1500" kern="1200" dirty="0">
              <a:solidFill>
                <a:schemeClr val="tx1"/>
              </a:solidFill>
            </a:rPr>
            <a:t> books and journals (</a:t>
          </a:r>
          <a:r>
            <a:rPr lang="it-IT" sz="1500" kern="1200" dirty="0" err="1">
              <a:solidFill>
                <a:schemeClr val="tx1"/>
              </a:solidFill>
            </a:rPr>
            <a:t>mainly</a:t>
          </a:r>
          <a:r>
            <a:rPr lang="it-IT" sz="1500" kern="1200" dirty="0">
              <a:solidFill>
                <a:schemeClr val="tx1"/>
              </a:solidFill>
            </a:rPr>
            <a:t> from SSH), </a:t>
          </a:r>
          <a:r>
            <a:rPr lang="it-IT" sz="1500" b="0" i="0" u="none" kern="1200" dirty="0"/>
            <a:t>to </a:t>
          </a:r>
          <a:r>
            <a:rPr lang="it-IT" sz="1500" b="0" i="0" u="none" kern="1200" dirty="0" err="1"/>
            <a:t>achieve</a:t>
          </a:r>
          <a:r>
            <a:rPr lang="it-IT" sz="1500" b="0" i="0" u="none" kern="1200" dirty="0"/>
            <a:t> </a:t>
          </a:r>
          <a:r>
            <a:rPr lang="it-IT" sz="1500" b="0" i="0" u="none" kern="1200" dirty="0" err="1"/>
            <a:t>that</a:t>
          </a:r>
          <a:r>
            <a:rPr lang="it-IT" sz="1500" b="0" i="0" u="none" kern="1200" dirty="0"/>
            <a:t> </a:t>
          </a:r>
          <a:r>
            <a:rPr lang="it-IT" sz="1500" b="0" i="0" u="none" kern="1200" dirty="0" err="1"/>
            <a:t>all</a:t>
          </a:r>
          <a:r>
            <a:rPr lang="it-IT" sz="1500" b="0" i="0" u="none" kern="1200" dirty="0"/>
            <a:t> </a:t>
          </a:r>
          <a:r>
            <a:rPr lang="it-IT" sz="1500" b="0" i="0" u="none" kern="1200" dirty="0" err="1"/>
            <a:t>articles</a:t>
          </a:r>
          <a:r>
            <a:rPr lang="it-IT" sz="1500" b="0" i="0" u="none" kern="1200" dirty="0"/>
            <a:t> </a:t>
          </a:r>
          <a:r>
            <a:rPr lang="it-IT" sz="1500" b="0" i="0" u="none" kern="1200" dirty="0" err="1"/>
            <a:t>that</a:t>
          </a:r>
          <a:r>
            <a:rPr lang="it-IT" sz="1500" b="0" i="0" u="none" kern="1200" dirty="0"/>
            <a:t> use data </a:t>
          </a:r>
          <a:r>
            <a:rPr lang="it-IT" sz="1500" b="0" i="0" u="none" kern="1200" dirty="0" err="1"/>
            <a:t>deposit</a:t>
          </a:r>
          <a:r>
            <a:rPr lang="it-IT" sz="1500" b="0" i="0" u="none" kern="1200" dirty="0"/>
            <a:t> </a:t>
          </a:r>
          <a:r>
            <a:rPr lang="it-IT" sz="1500" b="0" i="0" u="none" kern="1200" dirty="0" err="1"/>
            <a:t>it</a:t>
          </a:r>
          <a:r>
            <a:rPr lang="it-IT" sz="1500" b="0" i="0" u="none" kern="1200" dirty="0"/>
            <a:t> in </a:t>
          </a:r>
          <a:r>
            <a:rPr lang="it-IT" sz="1500" b="0" i="0" u="none" kern="1200" dirty="0" err="1"/>
            <a:t>Dataverse</a:t>
          </a:r>
          <a:endParaRPr lang="it-IT" sz="1500" kern="1200" dirty="0">
            <a:solidFill>
              <a:schemeClr val="tx1"/>
            </a:solidFill>
          </a:endParaRPr>
        </a:p>
      </dsp:txBody>
      <dsp:txXfrm>
        <a:off x="9451771" y="1822424"/>
        <a:ext cx="1996861" cy="1996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0.36999</cdr:x>
      <cdr:y>0.61077</cdr:y>
    </cdr:from>
    <cdr:to>
      <cdr:x>0.36999</cdr:x>
      <cdr:y>0.87167</cdr:y>
    </cdr:to>
    <cdr:cxnSp macro="">
      <cdr:nvCxnSpPr>
        <cdr:cNvPr id="3" name="Connettore diritto 2">
          <a:extLst xmlns:a="http://schemas.openxmlformats.org/drawingml/2006/main">
            <a:ext uri="{FF2B5EF4-FFF2-40B4-BE49-F238E27FC236}">
              <a16:creationId xmlns:a16="http://schemas.microsoft.com/office/drawing/2014/main" id="{25823EB4-32CC-408F-9193-D7EF659230A0}"/>
            </a:ext>
          </a:extLst>
        </cdr:cNvPr>
        <cdr:cNvCxnSpPr/>
      </cdr:nvCxnSpPr>
      <cdr:spPr>
        <a:xfrm xmlns:a="http://schemas.openxmlformats.org/drawingml/2006/main" flipV="1">
          <a:off x="2815569" y="3011574"/>
          <a:ext cx="0" cy="1286392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rgbClr val="CD5D28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0.21025</cdr:x>
      <cdr:y>0.56323</cdr:y>
    </cdr:from>
    <cdr:to>
      <cdr:x>0.5</cdr:x>
      <cdr:y>0.64891</cdr:y>
    </cdr:to>
    <cdr:sp macro="" textlink="">
      <cdr:nvSpPr>
        <cdr:cNvPr id="5" name="CasellaDiTesto 4">
          <a:extLst xmlns:a="http://schemas.openxmlformats.org/drawingml/2006/main">
            <a:ext uri="{FF2B5EF4-FFF2-40B4-BE49-F238E27FC236}">
              <a16:creationId xmlns:a16="http://schemas.microsoft.com/office/drawing/2014/main" id="{3EEDC091-9A44-4B1E-8810-65106C24E124}"/>
            </a:ext>
          </a:extLst>
        </cdr:cNvPr>
        <cdr:cNvSpPr txBox="1"/>
      </cdr:nvSpPr>
      <cdr:spPr>
        <a:xfrm xmlns:a="http://schemas.openxmlformats.org/drawingml/2006/main">
          <a:off x="1599942" y="2777119"/>
          <a:ext cx="2204978" cy="4224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b="1" dirty="0">
              <a:solidFill>
                <a:srgbClr val="0C346B"/>
              </a:solidFill>
            </a:rPr>
            <a:t>Recruitment of </a:t>
          </a:r>
          <a:r>
            <a:rPr lang="it-IT" b="1" dirty="0" err="1">
              <a:solidFill>
                <a:srgbClr val="0C346B"/>
              </a:solidFill>
            </a:rPr>
            <a:t>two</a:t>
          </a:r>
          <a:r>
            <a:rPr lang="it-IT" b="1" dirty="0">
              <a:solidFill>
                <a:srgbClr val="0C346B"/>
              </a:solidFill>
            </a:rPr>
            <a:t> data stewards</a:t>
          </a:r>
          <a:endParaRPr lang="it-IT" sz="1100" b="1" dirty="0">
            <a:solidFill>
              <a:srgbClr val="0C346B"/>
            </a:solidFill>
          </a:endParaRPr>
        </a:p>
      </cdr:txBody>
    </cdr:sp>
  </cdr:relSizeAnchor>
  <cdr:relSizeAnchor xmlns:cdr="http://schemas.openxmlformats.org/drawingml/2006/chartDrawing">
    <cdr:from>
      <cdr:x>0.47164</cdr:x>
      <cdr:y>0.40376</cdr:y>
    </cdr:from>
    <cdr:to>
      <cdr:x>0.5</cdr:x>
      <cdr:y>0.67205</cdr:y>
    </cdr:to>
    <cdr:cxnSp macro="">
      <cdr:nvCxnSpPr>
        <cdr:cNvPr id="8" name="Connettore diritto 7">
          <a:extLst xmlns:a="http://schemas.openxmlformats.org/drawingml/2006/main">
            <a:ext uri="{FF2B5EF4-FFF2-40B4-BE49-F238E27FC236}">
              <a16:creationId xmlns:a16="http://schemas.microsoft.com/office/drawing/2014/main" id="{B4C093DC-7747-48FC-9261-B1D4B63E5574}"/>
            </a:ext>
          </a:extLst>
        </cdr:cNvPr>
        <cdr:cNvCxnSpPr/>
      </cdr:nvCxnSpPr>
      <cdr:spPr>
        <a:xfrm xmlns:a="http://schemas.openxmlformats.org/drawingml/2006/main" flipH="1" flipV="1">
          <a:off x="3589100" y="1990850"/>
          <a:ext cx="215820" cy="1322866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rgbClr val="CD5D28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0.72314</cdr:x>
      <cdr:y>0.24132</cdr:y>
    </cdr:from>
    <cdr:to>
      <cdr:x>0.78838</cdr:x>
      <cdr:y>0.43037</cdr:y>
    </cdr:to>
    <cdr:cxnSp macro="">
      <cdr:nvCxnSpPr>
        <cdr:cNvPr id="10" name="Connettore diritto 9">
          <a:extLst xmlns:a="http://schemas.openxmlformats.org/drawingml/2006/main">
            <a:ext uri="{FF2B5EF4-FFF2-40B4-BE49-F238E27FC236}">
              <a16:creationId xmlns:a16="http://schemas.microsoft.com/office/drawing/2014/main" id="{B4C093DC-7747-48FC-9261-B1D4B63E5574}"/>
            </a:ext>
          </a:extLst>
        </cdr:cNvPr>
        <cdr:cNvCxnSpPr/>
      </cdr:nvCxnSpPr>
      <cdr:spPr>
        <a:xfrm xmlns:a="http://schemas.openxmlformats.org/drawingml/2006/main" flipH="1" flipV="1">
          <a:off x="5502959" y="1189863"/>
          <a:ext cx="496471" cy="932180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rgbClr val="CD5D28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0.26163</cdr:x>
      <cdr:y>0.34036</cdr:y>
    </cdr:from>
    <cdr:to>
      <cdr:x>0.55139</cdr:x>
      <cdr:y>0.42605</cdr:y>
    </cdr:to>
    <cdr:sp macro="" textlink="">
      <cdr:nvSpPr>
        <cdr:cNvPr id="12" name="CasellaDiTesto 1">
          <a:extLst xmlns:a="http://schemas.openxmlformats.org/drawingml/2006/main">
            <a:ext uri="{FF2B5EF4-FFF2-40B4-BE49-F238E27FC236}">
              <a16:creationId xmlns:a16="http://schemas.microsoft.com/office/drawing/2014/main" id="{EFED1C1E-A5C3-4C16-BBC4-1BCFE2E46FE4}"/>
            </a:ext>
          </a:extLst>
        </cdr:cNvPr>
        <cdr:cNvSpPr txBox="1"/>
      </cdr:nvSpPr>
      <cdr:spPr>
        <a:xfrm xmlns:a="http://schemas.openxmlformats.org/drawingml/2006/main">
          <a:off x="1990983" y="1678250"/>
          <a:ext cx="2204978" cy="4224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b="1" dirty="0" err="1">
              <a:solidFill>
                <a:srgbClr val="0C346B"/>
              </a:solidFill>
            </a:rPr>
            <a:t>Introduction</a:t>
          </a:r>
          <a:r>
            <a:rPr lang="it-IT" b="1" dirty="0">
              <a:solidFill>
                <a:srgbClr val="0C346B"/>
              </a:solidFill>
            </a:rPr>
            <a:t> of new </a:t>
          </a:r>
          <a:r>
            <a:rPr lang="it-IT" b="1" dirty="0" err="1">
              <a:solidFill>
                <a:srgbClr val="0C346B"/>
              </a:solidFill>
            </a:rPr>
            <a:t>quality</a:t>
          </a:r>
          <a:r>
            <a:rPr lang="it-IT" b="1" dirty="0">
              <a:solidFill>
                <a:srgbClr val="0C346B"/>
              </a:solidFill>
            </a:rPr>
            <a:t> control system</a:t>
          </a:r>
          <a:endParaRPr lang="it-IT" sz="1100" b="1" dirty="0">
            <a:solidFill>
              <a:srgbClr val="0C346B"/>
            </a:solidFill>
          </a:endParaRPr>
        </a:p>
      </cdr:txBody>
    </cdr:sp>
  </cdr:relSizeAnchor>
  <cdr:relSizeAnchor xmlns:cdr="http://schemas.openxmlformats.org/drawingml/2006/chartDrawing">
    <cdr:from>
      <cdr:x>0.42507</cdr:x>
      <cdr:y>0.20551</cdr:y>
    </cdr:from>
    <cdr:to>
      <cdr:x>0.73489</cdr:x>
      <cdr:y>0.29119</cdr:y>
    </cdr:to>
    <cdr:sp macro="" textlink="">
      <cdr:nvSpPr>
        <cdr:cNvPr id="13" name="CasellaDiTesto 1">
          <a:extLst xmlns:a="http://schemas.openxmlformats.org/drawingml/2006/main">
            <a:ext uri="{FF2B5EF4-FFF2-40B4-BE49-F238E27FC236}">
              <a16:creationId xmlns:a16="http://schemas.microsoft.com/office/drawing/2014/main" id="{EFED1C1E-A5C3-4C16-BBC4-1BCFE2E46FE4}"/>
            </a:ext>
          </a:extLst>
        </cdr:cNvPr>
        <cdr:cNvSpPr txBox="1"/>
      </cdr:nvSpPr>
      <cdr:spPr>
        <a:xfrm xmlns:a="http://schemas.openxmlformats.org/drawingml/2006/main">
          <a:off x="3234680" y="1013296"/>
          <a:ext cx="2357690" cy="4224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b="1" dirty="0" err="1">
              <a:solidFill>
                <a:srgbClr val="0C346B"/>
              </a:solidFill>
            </a:rPr>
            <a:t>Appointment</a:t>
          </a:r>
          <a:r>
            <a:rPr lang="it-IT" b="1" dirty="0">
              <a:solidFill>
                <a:srgbClr val="0C346B"/>
              </a:solidFill>
            </a:rPr>
            <a:t> of a </a:t>
          </a:r>
          <a:r>
            <a:rPr lang="it-IT" b="1" dirty="0" err="1">
              <a:solidFill>
                <a:srgbClr val="0C346B"/>
              </a:solidFill>
            </a:rPr>
            <a:t>third</a:t>
          </a:r>
          <a:r>
            <a:rPr lang="it-IT" b="1" dirty="0">
              <a:solidFill>
                <a:srgbClr val="0C346B"/>
              </a:solidFill>
            </a:rPr>
            <a:t> data steward + </a:t>
          </a:r>
          <a:r>
            <a:rPr lang="it-IT" b="1" dirty="0" err="1">
              <a:solidFill>
                <a:srgbClr val="0C346B"/>
              </a:solidFill>
            </a:rPr>
            <a:t>obtainement</a:t>
          </a:r>
          <a:r>
            <a:rPr lang="it-IT" b="1" dirty="0">
              <a:solidFill>
                <a:srgbClr val="0C346B"/>
              </a:solidFill>
            </a:rPr>
            <a:t> of the </a:t>
          </a:r>
          <a:r>
            <a:rPr lang="it-IT" b="1" dirty="0" err="1">
              <a:solidFill>
                <a:srgbClr val="0C346B"/>
              </a:solidFill>
            </a:rPr>
            <a:t>CoreTrustSeal</a:t>
          </a:r>
          <a:endParaRPr lang="it-IT" sz="1100" b="1" dirty="0">
            <a:solidFill>
              <a:srgbClr val="0C346B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25BB9-FD07-4BDD-B477-6F2BC648B1A6}" type="datetimeFigureOut">
              <a:rPr lang="it-IT" smtClean="0"/>
              <a:t>08/09/25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08C0D-585A-45A1-B528-D3A6748BEC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9662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84459F-7393-4AB2-B392-F9E9D6FEF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8D43E06-9CE9-0CF6-0613-6548253367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236E1E-3D0B-25F2-3C5E-F0DE68DF8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1B2D-1F53-BF49-8B0F-B6690124D46E}" type="datetimeFigureOut">
              <a:rPr lang="it-IT" smtClean="0"/>
              <a:t>08/09/25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49C625-303B-857C-5DCA-7DAEA4C7A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6963B51-96B6-3781-1EBF-9B780B793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FAA5-FAC2-D849-BBB8-536697D411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187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C858C9-4D9A-20A4-C148-B61A0B0EC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A620505-B0F6-E830-EB34-F1FB60BCF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1B64C2-9D4D-0F65-D42B-5A5927E8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1B2D-1F53-BF49-8B0F-B6690124D46E}" type="datetimeFigureOut">
              <a:rPr lang="it-IT" smtClean="0"/>
              <a:t>08/09/25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1E77471-BA20-3CAE-BA7B-31268723A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2A9ED5-4CD1-1DE6-3840-4F0074D7F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FAA5-FAC2-D849-BBB8-536697D411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1763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A9587E9-FD22-4885-46FF-11AD9B6143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7682E87-BE98-4902-62A5-FF6671B598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DE41A7-FC27-61A7-7822-D8958D7A1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1B2D-1F53-BF49-8B0F-B6690124D46E}" type="datetimeFigureOut">
              <a:rPr lang="it-IT" smtClean="0"/>
              <a:t>08/09/25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F5BC81-80C7-66E4-871D-6E6E19C86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CBB762-766F-1BEE-F44E-822673B8B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FAA5-FAC2-D849-BBB8-536697D411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559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0C0474-058A-EBA1-F693-5297A3780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64DC35-E387-EA31-15FC-46FBF5F67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ABDB58-2804-4690-7BEC-EFD4985E9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1B2D-1F53-BF49-8B0F-B6690124D46E}" type="datetimeFigureOut">
              <a:rPr lang="it-IT" smtClean="0"/>
              <a:t>08/09/25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221C8B-50AB-78E5-1F12-96B0A84FE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010B11-7BB2-C9E8-D3FB-9EFF66087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FAA5-FAC2-D849-BBB8-536697D411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6726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39E3D0-DDEA-AF0B-D600-965006198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3CF50C0-A229-C80F-B5E8-3E566544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DDE709E-25CD-A8C1-855D-DA1984FBE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1B2D-1F53-BF49-8B0F-B6690124D46E}" type="datetimeFigureOut">
              <a:rPr lang="it-IT" smtClean="0"/>
              <a:t>08/09/25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222879-4139-2263-78E2-FEE59A2C8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2B6286-54B6-1157-B795-FFD8A49CB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FAA5-FAC2-D849-BBB8-536697D411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151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0CC973-6374-B22E-7CEF-C208AA5DE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BD10CB-E275-EFC3-6326-F6858459DD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EF1CC93-2765-48BE-7060-3B0F2EE66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0F368EE-8025-ADD0-EEC5-FB730154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1B2D-1F53-BF49-8B0F-B6690124D46E}" type="datetimeFigureOut">
              <a:rPr lang="it-IT" smtClean="0"/>
              <a:t>08/09/25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01410B5-C89F-EC0E-39EF-6E509140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20C66F8-B020-A370-27EE-D017C13B7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FAA5-FAC2-D849-BBB8-536697D411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982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EFA8F4-B949-96B7-2FCA-2EDDB3165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DD8B9F8-AE14-133C-B3DF-30DBC73AA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0CCFD4D-CB4C-27B7-2BC0-3514896AB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07AAB1-4857-2474-EFC3-C556CF2135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4441199-272E-7804-62C4-50C0AB9E7D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20116C3-2D00-E5BE-9DE7-E04545988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1B2D-1F53-BF49-8B0F-B6690124D46E}" type="datetimeFigureOut">
              <a:rPr lang="it-IT" smtClean="0"/>
              <a:t>08/09/25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AE184A4-5833-8441-B879-3EA59A148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1335FF1-9673-5EE0-4142-C6E1CF5BB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FAA5-FAC2-D849-BBB8-536697D411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7811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79E98C-872D-58D2-2223-871D5AEDA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53F2537-9805-E77C-0166-E3B6942E7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1B2D-1F53-BF49-8B0F-B6690124D46E}" type="datetimeFigureOut">
              <a:rPr lang="it-IT" smtClean="0"/>
              <a:t>08/09/25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334EBE7-ECBE-3BC3-07A7-9FF037346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1BEE45A-FBFE-4BCD-565E-C890DD81D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FAA5-FAC2-D849-BBB8-536697D411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376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D6A0D43-4043-E141-3B1F-CC26167A1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1B2D-1F53-BF49-8B0F-B6690124D46E}" type="datetimeFigureOut">
              <a:rPr lang="it-IT" smtClean="0"/>
              <a:t>08/09/25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E8238BE-BE86-1579-A4F4-73538A2F2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D0613B1-8C42-F327-5456-BA4C92FE6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FAA5-FAC2-D849-BBB8-536697D411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518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5FD0A2-7024-97A7-07EB-33FDAECD9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A65904-8BF3-5665-58DB-62DECF546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9738188-AD4C-F029-7874-49E322285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3227951-0251-1120-C1C0-28A6C5142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1B2D-1F53-BF49-8B0F-B6690124D46E}" type="datetimeFigureOut">
              <a:rPr lang="it-IT" smtClean="0"/>
              <a:t>08/09/25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ABEC71B-4854-2195-2304-F2ED6330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D6EF5E9-CCE3-475B-3D13-B434C337C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FAA5-FAC2-D849-BBB8-536697D411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9222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896C29-213F-65D8-19D6-CECBCA325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B47ED58-0435-77E1-4E84-3521EA824C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FC4BCCA-60CB-C2F9-0B92-E36A4F82A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14D7327-1BAF-02E4-855D-5F190A7B5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1B2D-1F53-BF49-8B0F-B6690124D46E}" type="datetimeFigureOut">
              <a:rPr lang="it-IT" smtClean="0"/>
              <a:t>08/09/25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09C023E-3D95-191F-9641-CA055ABED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5BFA9C8-A2F1-66AD-C6CB-D3759CC0F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FAA5-FAC2-D849-BBB8-536697D411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7357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D5A6777-F242-CE03-E1BC-320DCB92A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385ABF2-A59C-D41F-4DEC-16396B1E1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F45871-2E45-15DC-2CDB-99678CF843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271B2D-1F53-BF49-8B0F-B6690124D46E}" type="datetimeFigureOut">
              <a:rPr lang="it-IT" smtClean="0"/>
              <a:t>08/09/25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A16FC4-1DAF-0F9C-ACB8-56633BAAA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2530909-255A-9BE4-8DB9-6AF56471B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09FAA5-FAC2-D849-BBB8-536697D411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028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hyperlink" Target="https://dataverse.unimi.it/" TargetMode="External"/><Relationship Id="rId3" Type="http://schemas.microsoft.com/office/2007/relationships/hdphoto" Target="../media/hdphoto1.wdp"/><Relationship Id="rId7" Type="http://schemas.openxmlformats.org/officeDocument/2006/relationships/diagramQuickStyle" Target="../diagrams/quickStyle1.xml"/><Relationship Id="rId12" Type="http://schemas.openxmlformats.org/officeDocument/2006/relationships/hyperlink" Target="https://air.unimi.i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hyperlink" Target="https://milanoup.unimi.it/eng/home-2.html" TargetMode="External"/><Relationship Id="rId5" Type="http://schemas.openxmlformats.org/officeDocument/2006/relationships/diagramData" Target="../diagrams/data1.xml"/><Relationship Id="rId10" Type="http://schemas.openxmlformats.org/officeDocument/2006/relationships/hyperlink" Target="https://www.unimi.it/sites/default/files/regolamenti/Policy%20RDM_EN.pdf" TargetMode="Externa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dataverse.org/installations" TargetMode="External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coretrustseal.org/" TargetMode="External"/><Relationship Id="rId4" Type="http://schemas.openxmlformats.org/officeDocument/2006/relationships/hyperlink" Target="https://openscience.unimi.it/dataverseunimi-it-un-percorso-di-crescita-graduale-e-costante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hyperlink" Target="https://dataverse.unimi.it/dataverse/timelapse" TargetMode="External"/><Relationship Id="rId5" Type="http://schemas.openxmlformats.org/officeDocument/2006/relationships/diagramData" Target="../diagrams/data2.xml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hart" Target="../charts/chart1.xml"/><Relationship Id="rId4" Type="http://schemas.openxmlformats.org/officeDocument/2006/relationships/hyperlink" Target="https://rdm.unimi.it/wp-content/uploads/2025/07/data@unimi_MetadataTemplate_ENG.pd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4.png"/><Relationship Id="rId10" Type="http://schemas.microsoft.com/office/2007/relationships/diagramDrawing" Target="../diagrams/drawing4.xml"/><Relationship Id="rId4" Type="http://schemas.microsoft.com/office/2007/relationships/hdphoto" Target="../media/hdphoto1.wdp"/><Relationship Id="rId9" Type="http://schemas.openxmlformats.org/officeDocument/2006/relationships/diagramColors" Target="../diagrams/colors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dataverse@unimi.it" TargetMode="External"/><Relationship Id="rId4" Type="http://schemas.openxmlformats.org/officeDocument/2006/relationships/hyperlink" Target="mailto:rdm@unimi.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E67BA56-D653-D38C-F2C5-6988F7402D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" b="5241"/>
          <a:stretch/>
        </p:blipFill>
        <p:spPr>
          <a:xfrm>
            <a:off x="-5698" y="-13808"/>
            <a:ext cx="12216548" cy="6871808"/>
          </a:xfrm>
          <a:prstGeom prst="rect">
            <a:avLst/>
          </a:prstGeom>
        </p:spPr>
      </p:pic>
      <p:pic>
        <p:nvPicPr>
          <p:cNvPr id="2" name="Picture 4" descr="Creative Commons Licenses">
            <a:extLst>
              <a:ext uri="{FF2B5EF4-FFF2-40B4-BE49-F238E27FC236}">
                <a16:creationId xmlns:a16="http://schemas.microsoft.com/office/drawing/2014/main" id="{607234FD-11D3-9485-0CE7-18CB2F3491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4" t="25503" r="11070" b="27517"/>
          <a:stretch/>
        </p:blipFill>
        <p:spPr bwMode="auto">
          <a:xfrm>
            <a:off x="10906515" y="6390166"/>
            <a:ext cx="1163019" cy="38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uppo 15">
            <a:extLst>
              <a:ext uri="{FF2B5EF4-FFF2-40B4-BE49-F238E27FC236}">
                <a16:creationId xmlns:a16="http://schemas.microsoft.com/office/drawing/2014/main" id="{FBBB1AA9-8346-5728-33EA-92FC5E2CBF40}"/>
              </a:ext>
            </a:extLst>
          </p:cNvPr>
          <p:cNvGrpSpPr/>
          <p:nvPr/>
        </p:nvGrpSpPr>
        <p:grpSpPr>
          <a:xfrm>
            <a:off x="1628376" y="1513331"/>
            <a:ext cx="8935248" cy="3489494"/>
            <a:chOff x="2220432" y="1491297"/>
            <a:chExt cx="8935248" cy="3489494"/>
          </a:xfrm>
        </p:grpSpPr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1FA666AB-CDCC-A53E-6211-60BB0AAAD253}"/>
                </a:ext>
              </a:extLst>
            </p:cNvPr>
            <p:cNvSpPr/>
            <p:nvPr/>
          </p:nvSpPr>
          <p:spPr>
            <a:xfrm>
              <a:off x="2220432" y="1491297"/>
              <a:ext cx="8935248" cy="3489494"/>
            </a:xfrm>
            <a:prstGeom prst="rect">
              <a:avLst/>
            </a:prstGeom>
            <a:solidFill>
              <a:srgbClr val="0C346B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4486A3C3-A0A4-F8DB-2B2D-388A5A284088}"/>
                </a:ext>
              </a:extLst>
            </p:cNvPr>
            <p:cNvSpPr txBox="1"/>
            <p:nvPr/>
          </p:nvSpPr>
          <p:spPr>
            <a:xfrm>
              <a:off x="2655875" y="1804980"/>
              <a:ext cx="8060267" cy="156966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200" b="1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On open practices and </a:t>
              </a:r>
              <a:r>
                <a:rPr lang="it-IT" sz="3200" b="1" dirty="0" err="1">
                  <a:solidFill>
                    <a:schemeClr val="bg1"/>
                  </a:solidFill>
                  <a:latin typeface="Aptos Display" panose="020B0004020202020204" pitchFamily="34" charset="0"/>
                </a:rPr>
                <a:t>quality</a:t>
              </a:r>
              <a:r>
                <a:rPr lang="it-IT" sz="3200" b="1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 standards of </a:t>
              </a:r>
              <a:r>
                <a:rPr lang="it-IT" sz="3200" b="1" dirty="0" err="1">
                  <a:solidFill>
                    <a:schemeClr val="bg1"/>
                  </a:solidFill>
                  <a:latin typeface="Aptos Display" panose="020B0004020202020204" pitchFamily="34" charset="0"/>
                </a:rPr>
                <a:t>research</a:t>
              </a:r>
              <a:r>
                <a:rPr lang="it-IT" sz="3200" b="1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 data in </a:t>
              </a:r>
              <a:r>
                <a:rPr lang="it-IT" sz="3200" b="1" dirty="0" err="1">
                  <a:solidFill>
                    <a:schemeClr val="bg1"/>
                  </a:solidFill>
                  <a:latin typeface="Aptos Display" panose="020B0004020202020204" pitchFamily="34" charset="0"/>
                </a:rPr>
                <a:t>Dataverse</a:t>
              </a:r>
              <a:r>
                <a:rPr lang="it-IT" sz="3200" b="1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 UNIMI (with a focus on SSH </a:t>
              </a:r>
              <a:r>
                <a:rPr lang="it-IT" sz="3200" b="1" dirty="0" err="1">
                  <a:solidFill>
                    <a:schemeClr val="bg1"/>
                  </a:solidFill>
                  <a:latin typeface="Aptos Display" panose="020B0004020202020204" pitchFamily="34" charset="0"/>
                </a:rPr>
                <a:t>disciplines</a:t>
              </a:r>
              <a:r>
                <a:rPr lang="it-IT" sz="3200" b="1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)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04F597E1-3F25-E4F2-5170-3ABFEEAA14CD}"/>
                </a:ext>
              </a:extLst>
            </p:cNvPr>
            <p:cNvSpPr txBox="1"/>
            <p:nvPr/>
          </p:nvSpPr>
          <p:spPr>
            <a:xfrm>
              <a:off x="3163969" y="3583253"/>
              <a:ext cx="7044077" cy="52322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it-IT" sz="1400" dirty="0">
                  <a:solidFill>
                    <a:schemeClr val="bg1"/>
                  </a:solidFill>
                  <a:latin typeface="Aptos Display"/>
                </a:rPr>
                <a:t>PUBMET2025! </a:t>
              </a:r>
              <a:r>
                <a:rPr lang="it-IT" sz="1400" i="1" dirty="0">
                  <a:solidFill>
                    <a:schemeClr val="bg1"/>
                  </a:solidFill>
                  <a:latin typeface="Aptos Display"/>
                </a:rPr>
                <a:t>The 12th Conference on </a:t>
              </a:r>
              <a:r>
                <a:rPr lang="it-IT" sz="1400" i="1" dirty="0" err="1">
                  <a:solidFill>
                    <a:schemeClr val="bg1"/>
                  </a:solidFill>
                  <a:latin typeface="Aptos Display"/>
                </a:rPr>
                <a:t>Scholarly</a:t>
              </a:r>
              <a:r>
                <a:rPr lang="it-IT" sz="1400" i="1" dirty="0">
                  <a:solidFill>
                    <a:schemeClr val="bg1"/>
                  </a:solidFill>
                  <a:latin typeface="Aptos Display"/>
                </a:rPr>
                <a:t> </a:t>
              </a:r>
              <a:r>
                <a:rPr lang="it-IT" sz="1400" i="1" dirty="0" err="1">
                  <a:solidFill>
                    <a:schemeClr val="bg1"/>
                  </a:solidFill>
                  <a:latin typeface="Aptos Display"/>
                </a:rPr>
                <a:t>Communication</a:t>
              </a:r>
              <a:r>
                <a:rPr lang="it-IT" sz="1400" i="1" dirty="0">
                  <a:solidFill>
                    <a:schemeClr val="bg1"/>
                  </a:solidFill>
                  <a:latin typeface="Aptos Display"/>
                </a:rPr>
                <a:t> in the </a:t>
              </a:r>
              <a:r>
                <a:rPr lang="it-IT" sz="1400" i="1" dirty="0" err="1">
                  <a:solidFill>
                    <a:schemeClr val="bg1"/>
                  </a:solidFill>
                  <a:latin typeface="Aptos Display"/>
                </a:rPr>
                <a:t>Context</a:t>
              </a:r>
              <a:r>
                <a:rPr lang="it-IT" sz="1400" i="1" dirty="0">
                  <a:solidFill>
                    <a:schemeClr val="bg1"/>
                  </a:solidFill>
                  <a:latin typeface="Aptos Display"/>
                </a:rPr>
                <a:t> of Open Science</a:t>
              </a:r>
              <a:r>
                <a:rPr lang="it-IT" sz="1400" dirty="0">
                  <a:solidFill>
                    <a:schemeClr val="bg1"/>
                  </a:solidFill>
                  <a:latin typeface="Aptos Display"/>
                </a:rPr>
                <a:t>, </a:t>
              </a:r>
              <a:r>
                <a:rPr lang="it-IT" sz="1400" dirty="0" err="1">
                  <a:solidFill>
                    <a:schemeClr val="bg1"/>
                  </a:solidFill>
                  <a:latin typeface="Aptos Display"/>
                </a:rPr>
                <a:t>September</a:t>
              </a:r>
              <a:r>
                <a:rPr lang="it-IT" sz="1400" dirty="0">
                  <a:solidFill>
                    <a:schemeClr val="bg1"/>
                  </a:solidFill>
                  <a:latin typeface="Aptos Display"/>
                </a:rPr>
                <a:t> 11-12, 2025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F901982A-D103-DF25-5AEC-A61E57D8998D}"/>
                </a:ext>
              </a:extLst>
            </p:cNvPr>
            <p:cNvSpPr txBox="1"/>
            <p:nvPr/>
          </p:nvSpPr>
          <p:spPr>
            <a:xfrm>
              <a:off x="2655875" y="4282022"/>
              <a:ext cx="8060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Carolina Manfredini, Laura Giovinazzi, Margherita </a:t>
              </a:r>
              <a:r>
                <a:rPr lang="en-US" sz="1400" dirty="0" err="1">
                  <a:solidFill>
                    <a:schemeClr val="bg1"/>
                  </a:solidFill>
                  <a:latin typeface="Aptos Display" panose="020B0004020202020204" pitchFamily="34" charset="0"/>
                </a:rPr>
                <a:t>Criveller</a:t>
              </a:r>
              <a:endParaRPr lang="en-US" sz="1400" dirty="0">
                <a:solidFill>
                  <a:schemeClr val="bg1"/>
                </a:solidFill>
                <a:latin typeface="Aptos Display" panose="020B0004020202020204" pitchFamily="34" charset="0"/>
              </a:endParaRPr>
            </a:p>
            <a:p>
              <a:pPr algn="ctr"/>
              <a:r>
                <a:rPr lang="it-IT" sz="1400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Università degli Studi di Milano</a:t>
              </a:r>
            </a:p>
          </p:txBody>
        </p:sp>
        <p:cxnSp>
          <p:nvCxnSpPr>
            <p:cNvPr id="15" name="Connettore 1 21">
              <a:extLst>
                <a:ext uri="{FF2B5EF4-FFF2-40B4-BE49-F238E27FC236}">
                  <a16:creationId xmlns:a16="http://schemas.microsoft.com/office/drawing/2014/main" id="{94F6EC5B-BDCB-3214-445B-D867619FF9CD}"/>
                </a:ext>
              </a:extLst>
            </p:cNvPr>
            <p:cNvCxnSpPr/>
            <p:nvPr/>
          </p:nvCxnSpPr>
          <p:spPr>
            <a:xfrm>
              <a:off x="4928902" y="4197373"/>
              <a:ext cx="3262662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8568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34735-E164-8F4F-0B18-AFCF2BEFE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C1BA6329-7678-6820-CC62-003A391276AA}"/>
              </a:ext>
            </a:extLst>
          </p:cNvPr>
          <p:cNvSpPr/>
          <p:nvPr/>
        </p:nvSpPr>
        <p:spPr>
          <a:xfrm>
            <a:off x="-15431" y="6213723"/>
            <a:ext cx="12218926" cy="697711"/>
          </a:xfrm>
          <a:prstGeom prst="rect">
            <a:avLst/>
          </a:prstGeom>
          <a:solidFill>
            <a:srgbClr val="0C34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9A59366-792C-A989-3914-7818CA3C1E96}"/>
              </a:ext>
            </a:extLst>
          </p:cNvPr>
          <p:cNvSpPr txBox="1"/>
          <p:nvPr/>
        </p:nvSpPr>
        <p:spPr>
          <a:xfrm>
            <a:off x="397424" y="36141"/>
            <a:ext cx="1118257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800" b="1" dirty="0">
                <a:solidFill>
                  <a:srgbClr val="0C346B"/>
                </a:solidFill>
              </a:rPr>
              <a:t>Dealing with data in the Social Sciences and </a:t>
            </a:r>
            <a:r>
              <a:rPr lang="it-IT" sz="2800" b="1" dirty="0" err="1">
                <a:solidFill>
                  <a:srgbClr val="0C346B"/>
                </a:solidFill>
              </a:rPr>
              <a:t>Humanities</a:t>
            </a:r>
            <a:endParaRPr lang="it-IT" sz="2400" b="1" dirty="0">
              <a:solidFill>
                <a:schemeClr val="tx2">
                  <a:lumMod val="76000"/>
                  <a:lumOff val="24000"/>
                </a:schemeClr>
              </a:solidFill>
            </a:endParaRPr>
          </a:p>
        </p:txBody>
      </p:sp>
      <p:cxnSp>
        <p:nvCxnSpPr>
          <p:cNvPr id="13" name="Connettore diritto 2">
            <a:extLst>
              <a:ext uri="{FF2B5EF4-FFF2-40B4-BE49-F238E27FC236}">
                <a16:creationId xmlns:a16="http://schemas.microsoft.com/office/drawing/2014/main" id="{FFE82DF9-BC3D-F684-98E2-6C6CACC5E149}"/>
              </a:ext>
            </a:extLst>
          </p:cNvPr>
          <p:cNvCxnSpPr>
            <a:cxnSpLocks/>
          </p:cNvCxnSpPr>
          <p:nvPr/>
        </p:nvCxnSpPr>
        <p:spPr>
          <a:xfrm>
            <a:off x="-15431" y="560047"/>
            <a:ext cx="12218926" cy="10886"/>
          </a:xfrm>
          <a:prstGeom prst="line">
            <a:avLst/>
          </a:prstGeom>
          <a:ln w="19050">
            <a:solidFill>
              <a:srgbClr val="0C3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 descr="Immagine che contiene testo, Carattere, logo, simbolo&#10;&#10;Descrizione generata automaticamente">
            <a:extLst>
              <a:ext uri="{FF2B5EF4-FFF2-40B4-BE49-F238E27FC236}">
                <a16:creationId xmlns:a16="http://schemas.microsoft.com/office/drawing/2014/main" id="{3E190D70-1F17-8132-4DAE-EA867AABE5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34857"/>
          <a:stretch/>
        </p:blipFill>
        <p:spPr>
          <a:xfrm>
            <a:off x="122201" y="6251812"/>
            <a:ext cx="1645835" cy="621532"/>
          </a:xfrm>
          <a:prstGeom prst="rect">
            <a:avLst/>
          </a:prstGeom>
        </p:spPr>
      </p:pic>
      <p:pic>
        <p:nvPicPr>
          <p:cNvPr id="5" name="Immagine 4" descr="Immagine che contiene Carattere, Elementi grafici, schermata, testo&#10;&#10;Descrizione generata automaticamente">
            <a:extLst>
              <a:ext uri="{FF2B5EF4-FFF2-40B4-BE49-F238E27FC236}">
                <a16:creationId xmlns:a16="http://schemas.microsoft.com/office/drawing/2014/main" id="{BAA9C8F0-4CDA-31D7-4185-2393330DA9E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708" y="6250565"/>
            <a:ext cx="1859280" cy="563418"/>
          </a:xfrm>
          <a:prstGeom prst="rect">
            <a:avLst/>
          </a:prstGeom>
        </p:spPr>
      </p:pic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66C8E470-F856-4900-AA41-AB540CBAC0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7930632"/>
              </p:ext>
            </p:extLst>
          </p:nvPr>
        </p:nvGraphicFramePr>
        <p:xfrm>
          <a:off x="-316081" y="451413"/>
          <a:ext cx="7538684" cy="5799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89FCC40B-F321-4AD5-A683-B92CEC8004FD}"/>
              </a:ext>
            </a:extLst>
          </p:cNvPr>
          <p:cNvSpPr txBox="1"/>
          <p:nvPr/>
        </p:nvSpPr>
        <p:spPr>
          <a:xfrm>
            <a:off x="6685272" y="1413976"/>
            <a:ext cx="5084962" cy="1569660"/>
          </a:xfrm>
          <a:prstGeom prst="rect">
            <a:avLst/>
          </a:prstGeom>
          <a:solidFill>
            <a:schemeClr val="bg1"/>
          </a:solidFill>
          <a:ln w="28575">
            <a:solidFill>
              <a:srgbClr val="0C346B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it-IT" sz="2400" dirty="0">
                <a:latin typeface="+mj-lt"/>
              </a:rPr>
              <a:t>UNIMI </a:t>
            </a:r>
            <a:r>
              <a:rPr lang="en-US" sz="2400" dirty="0">
                <a:latin typeface="+mj-lt"/>
              </a:rPr>
              <a:t>is strongly committed to advancing open data practices across all academic disciplines and to fostering high standards of data quality</a:t>
            </a:r>
            <a:endParaRPr lang="it-IT" sz="2400" i="0" u="none" strike="noStrike" dirty="0">
              <a:effectLst/>
              <a:latin typeface="+mj-lt"/>
            </a:endParaRP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6A154916-5A42-4918-A866-2B20866DC627}"/>
              </a:ext>
            </a:extLst>
          </p:cNvPr>
          <p:cNvCxnSpPr>
            <a:cxnSpLocks/>
          </p:cNvCxnSpPr>
          <p:nvPr/>
        </p:nvCxnSpPr>
        <p:spPr>
          <a:xfrm>
            <a:off x="9227753" y="3126761"/>
            <a:ext cx="0" cy="622990"/>
          </a:xfrm>
          <a:prstGeom prst="straightConnector1">
            <a:avLst/>
          </a:prstGeom>
          <a:ln w="76200">
            <a:solidFill>
              <a:srgbClr val="CD5D2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35152AF-6C9C-4409-BEB9-47635D1149C4}"/>
              </a:ext>
            </a:extLst>
          </p:cNvPr>
          <p:cNvSpPr txBox="1"/>
          <p:nvPr/>
        </p:nvSpPr>
        <p:spPr>
          <a:xfrm>
            <a:off x="6515034" y="3952199"/>
            <a:ext cx="5425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 err="1"/>
              <a:t>Research</a:t>
            </a:r>
            <a:r>
              <a:rPr lang="it-IT" dirty="0"/>
              <a:t> data management </a:t>
            </a:r>
            <a:r>
              <a:rPr lang="it-IT" dirty="0">
                <a:solidFill>
                  <a:srgbClr val="CD5D2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policy</a:t>
            </a:r>
            <a:endParaRPr lang="it-IT" dirty="0">
              <a:solidFill>
                <a:srgbClr val="CD5D28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>
                <a:solidFill>
                  <a:srgbClr val="CD5D28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Milano University Press</a:t>
            </a:r>
            <a:r>
              <a:rPr lang="it-IT" dirty="0"/>
              <a:t>, the </a:t>
            </a:r>
            <a:r>
              <a:rPr lang="it-IT" dirty="0" err="1"/>
              <a:t>diamond</a:t>
            </a:r>
            <a:r>
              <a:rPr lang="it-IT" dirty="0"/>
              <a:t> open-access publishing house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Repository for </a:t>
            </a:r>
            <a:r>
              <a:rPr lang="it-IT" dirty="0" err="1"/>
              <a:t>scientific</a:t>
            </a:r>
            <a:r>
              <a:rPr lang="it-IT" dirty="0"/>
              <a:t> </a:t>
            </a:r>
            <a:r>
              <a:rPr lang="it-IT" dirty="0" err="1"/>
              <a:t>publications</a:t>
            </a:r>
            <a:r>
              <a:rPr lang="it-IT" dirty="0"/>
              <a:t> (</a:t>
            </a:r>
            <a:r>
              <a:rPr lang="it-IT" dirty="0">
                <a:solidFill>
                  <a:srgbClr val="CD5D28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AIR/IRIS</a:t>
            </a:r>
            <a:r>
              <a:rPr lang="it-IT" dirty="0"/>
              <a:t>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Repository for FAIR </a:t>
            </a:r>
            <a:r>
              <a:rPr lang="it-IT" dirty="0" err="1"/>
              <a:t>research</a:t>
            </a:r>
            <a:r>
              <a:rPr lang="it-IT" dirty="0"/>
              <a:t> data (</a:t>
            </a:r>
            <a:r>
              <a:rPr lang="it-IT" dirty="0">
                <a:solidFill>
                  <a:srgbClr val="CD5D28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Dataverse UNIMI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4680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A3B53-A9B0-A228-EC68-EAA3CA432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C855A642-83F9-4995-B312-A631FCE13537}"/>
              </a:ext>
            </a:extLst>
          </p:cNvPr>
          <p:cNvSpPr/>
          <p:nvPr/>
        </p:nvSpPr>
        <p:spPr>
          <a:xfrm>
            <a:off x="-15431" y="6213723"/>
            <a:ext cx="12218926" cy="697711"/>
          </a:xfrm>
          <a:prstGeom prst="rect">
            <a:avLst/>
          </a:prstGeom>
          <a:solidFill>
            <a:srgbClr val="0C34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E1F979A-8118-8815-D430-7C3F1A8C8F98}"/>
              </a:ext>
            </a:extLst>
          </p:cNvPr>
          <p:cNvSpPr txBox="1"/>
          <p:nvPr/>
        </p:nvSpPr>
        <p:spPr>
          <a:xfrm>
            <a:off x="397424" y="36141"/>
            <a:ext cx="1118257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800" b="1" dirty="0" err="1">
                <a:solidFill>
                  <a:srgbClr val="0C346B"/>
                </a:solidFill>
              </a:rPr>
              <a:t>UNIMI’s</a:t>
            </a:r>
            <a:r>
              <a:rPr lang="it-IT" sz="2800" b="1" dirty="0">
                <a:solidFill>
                  <a:srgbClr val="0C346B"/>
                </a:solidFill>
              </a:rPr>
              <a:t> institutional repository for research data</a:t>
            </a:r>
            <a:endParaRPr lang="it-IT" sz="2400" b="1" dirty="0">
              <a:solidFill>
                <a:schemeClr val="tx2">
                  <a:lumMod val="76000"/>
                  <a:lumOff val="24000"/>
                </a:schemeClr>
              </a:solidFill>
            </a:endParaRPr>
          </a:p>
        </p:txBody>
      </p:sp>
      <p:cxnSp>
        <p:nvCxnSpPr>
          <p:cNvPr id="13" name="Connettore diritto 2">
            <a:extLst>
              <a:ext uri="{FF2B5EF4-FFF2-40B4-BE49-F238E27FC236}">
                <a16:creationId xmlns:a16="http://schemas.microsoft.com/office/drawing/2014/main" id="{34F4C97A-5A6F-28F8-14EB-F84A42978F44}"/>
              </a:ext>
            </a:extLst>
          </p:cNvPr>
          <p:cNvCxnSpPr>
            <a:cxnSpLocks/>
          </p:cNvCxnSpPr>
          <p:nvPr/>
        </p:nvCxnSpPr>
        <p:spPr>
          <a:xfrm>
            <a:off x="-15431" y="560047"/>
            <a:ext cx="12218926" cy="10886"/>
          </a:xfrm>
          <a:prstGeom prst="line">
            <a:avLst/>
          </a:prstGeom>
          <a:ln w="19050">
            <a:solidFill>
              <a:srgbClr val="0C3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 descr="Immagine che contiene testo, schermata, Carattere, Pagina Web&#10;&#10;Descrizione generata automaticamente">
            <a:extLst>
              <a:ext uri="{FF2B5EF4-FFF2-40B4-BE49-F238E27FC236}">
                <a16:creationId xmlns:a16="http://schemas.microsoft.com/office/drawing/2014/main" id="{0A440615-E8F3-EA88-179F-FE149472BD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40" r="4204" b="9496"/>
          <a:stretch/>
        </p:blipFill>
        <p:spPr>
          <a:xfrm>
            <a:off x="45101" y="858764"/>
            <a:ext cx="8355330" cy="5140471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07052D3-2F53-438B-84AD-6BE8756AFCE3}"/>
              </a:ext>
            </a:extLst>
          </p:cNvPr>
          <p:cNvSpPr txBox="1"/>
          <p:nvPr/>
        </p:nvSpPr>
        <p:spPr>
          <a:xfrm>
            <a:off x="8176872" y="1261699"/>
            <a:ext cx="3847370" cy="2985433"/>
          </a:xfrm>
          <a:prstGeom prst="rect">
            <a:avLst/>
          </a:prstGeom>
          <a:solidFill>
            <a:schemeClr val="bg1"/>
          </a:solidFill>
          <a:ln w="28575">
            <a:solidFill>
              <a:srgbClr val="0C346B"/>
            </a:solidFill>
          </a:ln>
        </p:spPr>
        <p:txBody>
          <a:bodyPr wrap="square" rtlCol="0">
            <a:spAutoFit/>
          </a:bodyPr>
          <a:lstStyle/>
          <a:p>
            <a:pPr marL="342900" indent="-342900" algn="l" fontAlgn="base">
              <a:buFont typeface="Wingdings" pitchFamily="2" charset="2"/>
              <a:buChar char="q"/>
            </a:pPr>
            <a:endParaRPr lang="it-IT" sz="2400">
              <a:latin typeface="+mj-lt"/>
            </a:endParaRPr>
          </a:p>
          <a:p>
            <a:pPr marL="342900" indent="-342900" algn="just" fontAlgn="base">
              <a:buFont typeface="Wingdings" pitchFamily="2" charset="2"/>
              <a:buChar char="q"/>
            </a:pPr>
            <a:r>
              <a:rPr lang="it-IT" sz="2000">
                <a:latin typeface="+mj-lt"/>
              </a:rPr>
              <a:t>Open source software</a:t>
            </a:r>
          </a:p>
          <a:p>
            <a:pPr marL="342900" indent="-342900" algn="just" fontAlgn="base">
              <a:buFont typeface="Wingdings" pitchFamily="2" charset="2"/>
              <a:buChar char="q"/>
            </a:pPr>
            <a:r>
              <a:rPr lang="it-IT" sz="2000" err="1">
                <a:latin typeface="+mj-lt"/>
              </a:rPr>
              <a:t>Developed</a:t>
            </a:r>
            <a:r>
              <a:rPr lang="it-IT" sz="2000">
                <a:latin typeface="+mj-lt"/>
              </a:rPr>
              <a:t> in 2006 by the Institute for Quantitative Social Science of the Harvard University </a:t>
            </a:r>
          </a:p>
          <a:p>
            <a:pPr marL="342900" indent="-342900" algn="just" fontAlgn="base">
              <a:buFont typeface="Wingdings" pitchFamily="2" charset="2"/>
              <a:buChar char="q"/>
            </a:pPr>
            <a:r>
              <a:rPr lang="it-IT" sz="2000">
                <a:solidFill>
                  <a:srgbClr val="00B0F0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 than 100 installations </a:t>
            </a:r>
            <a:r>
              <a:rPr lang="it-IT" sz="2000">
                <a:latin typeface="+mj-lt"/>
              </a:rPr>
              <a:t>in 6 </a:t>
            </a:r>
            <a:r>
              <a:rPr lang="it-IT" sz="2000" err="1">
                <a:latin typeface="+mj-lt"/>
              </a:rPr>
              <a:t>continents</a:t>
            </a:r>
            <a:endParaRPr lang="it-IT" sz="2000">
              <a:latin typeface="+mj-lt"/>
            </a:endParaRPr>
          </a:p>
          <a:p>
            <a:pPr marL="342900" indent="-342900" algn="l" fontAlgn="base">
              <a:buFont typeface="Wingdings" pitchFamily="2" charset="2"/>
              <a:buChar char="q"/>
            </a:pPr>
            <a:endParaRPr lang="it-IT" sz="2400" i="0" u="none" strike="noStrike">
              <a:effectLst/>
              <a:latin typeface="+mj-lt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FF72FED-E71E-41E9-A691-270592A2CECB}"/>
              </a:ext>
            </a:extLst>
          </p:cNvPr>
          <p:cNvSpPr txBox="1"/>
          <p:nvPr/>
        </p:nvSpPr>
        <p:spPr>
          <a:xfrm>
            <a:off x="8176872" y="4528529"/>
            <a:ext cx="3847370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0C346B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+mj-lt"/>
              </a:rPr>
              <a:t>Data@UNIMI</a:t>
            </a:r>
            <a:r>
              <a:rPr lang="en-US" dirty="0">
                <a:latin typeface="+mj-lt"/>
              </a:rPr>
              <a:t> was </a:t>
            </a:r>
            <a:r>
              <a:rPr lang="en-US" dirty="0">
                <a:solidFill>
                  <a:srgbClr val="00B0F0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adopted in 2018</a:t>
            </a:r>
            <a:r>
              <a:rPr lang="en-US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dirty="0">
                <a:latin typeface="+mj-lt"/>
              </a:rPr>
              <a:t>and obtained the </a:t>
            </a:r>
            <a:r>
              <a:rPr lang="en-US" dirty="0">
                <a:solidFill>
                  <a:srgbClr val="00B0F0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CoreTrustSeal</a:t>
            </a:r>
            <a:r>
              <a:rPr lang="en-US" dirty="0">
                <a:latin typeface="+mj-lt"/>
              </a:rPr>
              <a:t> in October 2024</a:t>
            </a:r>
            <a:endParaRPr lang="it-IT" dirty="0">
              <a:solidFill>
                <a:srgbClr val="00B0F0"/>
              </a:solidFill>
              <a:latin typeface="+mj-lt"/>
            </a:endParaRPr>
          </a:p>
        </p:txBody>
      </p:sp>
      <p:pic>
        <p:nvPicPr>
          <p:cNvPr id="4" name="Immagine 3" descr="Immagine che contiene testo, Carattere, logo, simbolo&#10;&#10;Descrizione generata automaticamente">
            <a:extLst>
              <a:ext uri="{FF2B5EF4-FFF2-40B4-BE49-F238E27FC236}">
                <a16:creationId xmlns:a16="http://schemas.microsoft.com/office/drawing/2014/main" id="{2D32FF28-E73C-13C6-B6BC-14B0818EBCC2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34857"/>
          <a:stretch/>
        </p:blipFill>
        <p:spPr>
          <a:xfrm>
            <a:off x="122201" y="6251812"/>
            <a:ext cx="1645835" cy="621532"/>
          </a:xfrm>
          <a:prstGeom prst="rect">
            <a:avLst/>
          </a:prstGeom>
        </p:spPr>
      </p:pic>
      <p:pic>
        <p:nvPicPr>
          <p:cNvPr id="5" name="Immagine 4" descr="Immagine che contiene schermata, Elementi grafici, testo, Carattere&#10;&#10;Descrizione generata automaticamente">
            <a:extLst>
              <a:ext uri="{FF2B5EF4-FFF2-40B4-BE49-F238E27FC236}">
                <a16:creationId xmlns:a16="http://schemas.microsoft.com/office/drawing/2014/main" id="{D357504E-329A-E074-E6D3-97AC2A2F9C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091" y="5864053"/>
            <a:ext cx="1052404" cy="95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30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A3B53-A9B0-A228-EC68-EAA3CA432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magine 29" descr="Immagine che contiene clipart, cartone animato, illustrazione&#10;&#10;Il contenuto generato dall'IA potrebbe non essere corretto.">
            <a:extLst>
              <a:ext uri="{FF2B5EF4-FFF2-40B4-BE49-F238E27FC236}">
                <a16:creationId xmlns:a16="http://schemas.microsoft.com/office/drawing/2014/main" id="{69A244EF-34C0-B393-FB10-C8B424888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40893" flipH="1">
            <a:off x="9458817" y="376740"/>
            <a:ext cx="2338997" cy="2781195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C855A642-83F9-4995-B312-A631FCE13537}"/>
              </a:ext>
            </a:extLst>
          </p:cNvPr>
          <p:cNvSpPr/>
          <p:nvPr/>
        </p:nvSpPr>
        <p:spPr>
          <a:xfrm>
            <a:off x="-15431" y="6213723"/>
            <a:ext cx="12218926" cy="697711"/>
          </a:xfrm>
          <a:prstGeom prst="rect">
            <a:avLst/>
          </a:prstGeom>
          <a:solidFill>
            <a:srgbClr val="0C34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E1F979A-8118-8815-D430-7C3F1A8C8F98}"/>
              </a:ext>
            </a:extLst>
          </p:cNvPr>
          <p:cNvSpPr txBox="1"/>
          <p:nvPr/>
        </p:nvSpPr>
        <p:spPr>
          <a:xfrm>
            <a:off x="397424" y="36141"/>
            <a:ext cx="1118257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800" b="1" dirty="0">
                <a:solidFill>
                  <a:srgbClr val="0C346B"/>
                </a:solidFill>
              </a:rPr>
              <a:t>SSH data on Dataverse UNIMI</a:t>
            </a:r>
            <a:endParaRPr lang="it-IT" sz="2400" b="1" dirty="0">
              <a:solidFill>
                <a:schemeClr val="tx2">
                  <a:lumMod val="76000"/>
                  <a:lumOff val="24000"/>
                </a:schemeClr>
              </a:solidFill>
            </a:endParaRPr>
          </a:p>
        </p:txBody>
      </p:sp>
      <p:cxnSp>
        <p:nvCxnSpPr>
          <p:cNvPr id="13" name="Connettore diritto 2">
            <a:extLst>
              <a:ext uri="{FF2B5EF4-FFF2-40B4-BE49-F238E27FC236}">
                <a16:creationId xmlns:a16="http://schemas.microsoft.com/office/drawing/2014/main" id="{34F4C97A-5A6F-28F8-14EB-F84A42978F44}"/>
              </a:ext>
            </a:extLst>
          </p:cNvPr>
          <p:cNvCxnSpPr>
            <a:cxnSpLocks/>
          </p:cNvCxnSpPr>
          <p:nvPr/>
        </p:nvCxnSpPr>
        <p:spPr>
          <a:xfrm>
            <a:off x="-15431" y="560047"/>
            <a:ext cx="12218926" cy="10886"/>
          </a:xfrm>
          <a:prstGeom prst="line">
            <a:avLst/>
          </a:prstGeom>
          <a:ln w="19050">
            <a:solidFill>
              <a:srgbClr val="0C3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 descr="Immagine che contiene testo, Carattere, logo, simbolo&#10;&#10;Descrizione generata automaticamente">
            <a:extLst>
              <a:ext uri="{FF2B5EF4-FFF2-40B4-BE49-F238E27FC236}">
                <a16:creationId xmlns:a16="http://schemas.microsoft.com/office/drawing/2014/main" id="{2D32FF28-E73C-13C6-B6BC-14B0818EBCC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34857"/>
          <a:stretch/>
        </p:blipFill>
        <p:spPr>
          <a:xfrm>
            <a:off x="122201" y="6251812"/>
            <a:ext cx="1645835" cy="621532"/>
          </a:xfrm>
          <a:prstGeom prst="rect">
            <a:avLst/>
          </a:prstGeom>
        </p:spPr>
      </p:pic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AD30F816-65B9-44FD-8D4C-EDDB976C77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210342"/>
              </p:ext>
            </p:extLst>
          </p:nvPr>
        </p:nvGraphicFramePr>
        <p:xfrm>
          <a:off x="-1157224" y="883919"/>
          <a:ext cx="12069799" cy="5276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" name="Immagine 1" descr="Immagine che contiene schermata, Elementi grafici, testo, Carattere&#10;&#10;Descrizione generata automaticamente">
            <a:extLst>
              <a:ext uri="{FF2B5EF4-FFF2-40B4-BE49-F238E27FC236}">
                <a16:creationId xmlns:a16="http://schemas.microsoft.com/office/drawing/2014/main" id="{9B2A6FC9-4CAC-B0C2-BE44-EB80C2E8F7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091" y="5864053"/>
            <a:ext cx="1052404" cy="957806"/>
          </a:xfrm>
          <a:prstGeom prst="rect">
            <a:avLst/>
          </a:prstGeom>
        </p:spPr>
      </p:pic>
      <p:grpSp>
        <p:nvGrpSpPr>
          <p:cNvPr id="29" name="Gruppo 28">
            <a:extLst>
              <a:ext uri="{FF2B5EF4-FFF2-40B4-BE49-F238E27FC236}">
                <a16:creationId xmlns:a16="http://schemas.microsoft.com/office/drawing/2014/main" id="{6BFD6C7C-D94A-F5E9-180C-11BC0BE58560}"/>
              </a:ext>
            </a:extLst>
          </p:cNvPr>
          <p:cNvGrpSpPr/>
          <p:nvPr/>
        </p:nvGrpSpPr>
        <p:grpSpPr>
          <a:xfrm>
            <a:off x="2483707" y="830484"/>
            <a:ext cx="7630154" cy="3269917"/>
            <a:chOff x="3520937" y="714060"/>
            <a:chExt cx="7630154" cy="3269917"/>
          </a:xfrm>
        </p:grpSpPr>
        <p:sp>
          <p:nvSpPr>
            <p:cNvPr id="6" name="Ovale 5">
              <a:extLst>
                <a:ext uri="{FF2B5EF4-FFF2-40B4-BE49-F238E27FC236}">
                  <a16:creationId xmlns:a16="http://schemas.microsoft.com/office/drawing/2014/main" id="{9CAEE180-0E1B-6A13-BF2B-E21D5350BCAF}"/>
                </a:ext>
              </a:extLst>
            </p:cNvPr>
            <p:cNvSpPr/>
            <p:nvPr/>
          </p:nvSpPr>
          <p:spPr>
            <a:xfrm>
              <a:off x="8831484" y="2189900"/>
              <a:ext cx="2319607" cy="1794077"/>
            </a:xfrm>
            <a:prstGeom prst="ellipse">
              <a:avLst/>
            </a:prstGeom>
            <a:solidFill>
              <a:srgbClr val="CEDDE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056E402D-BCE8-748A-50F0-FED960A86111}"/>
                </a:ext>
              </a:extLst>
            </p:cNvPr>
            <p:cNvSpPr/>
            <p:nvPr/>
          </p:nvSpPr>
          <p:spPr>
            <a:xfrm>
              <a:off x="8582001" y="2967957"/>
              <a:ext cx="237988" cy="237964"/>
            </a:xfrm>
            <a:prstGeom prst="ellipse">
              <a:avLst/>
            </a:prstGeom>
            <a:solidFill>
              <a:srgbClr val="CEDDE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0" name="Ovale 9">
              <a:extLst>
                <a:ext uri="{FF2B5EF4-FFF2-40B4-BE49-F238E27FC236}">
                  <a16:creationId xmlns:a16="http://schemas.microsoft.com/office/drawing/2014/main" id="{5FC19FE9-CC0A-14F3-7D03-D40197DDA670}"/>
                </a:ext>
              </a:extLst>
            </p:cNvPr>
            <p:cNvSpPr/>
            <p:nvPr/>
          </p:nvSpPr>
          <p:spPr>
            <a:xfrm>
              <a:off x="9079021" y="2296225"/>
              <a:ext cx="237988" cy="237964"/>
            </a:xfrm>
            <a:prstGeom prst="ellipse">
              <a:avLst/>
            </a:prstGeom>
            <a:solidFill>
              <a:srgbClr val="CEDDE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5082CD73-F633-E787-3CAD-7BC3BD497AC3}"/>
                </a:ext>
              </a:extLst>
            </p:cNvPr>
            <p:cNvSpPr txBox="1"/>
            <p:nvPr/>
          </p:nvSpPr>
          <p:spPr>
            <a:xfrm>
              <a:off x="9113845" y="2524995"/>
              <a:ext cx="189367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002060"/>
                  </a:solidFill>
                </a:rPr>
                <a:t>and </a:t>
              </a:r>
              <a:r>
                <a:rPr lang="it-IT" sz="1400" dirty="0" err="1">
                  <a:solidFill>
                    <a:srgbClr val="002060"/>
                  </a:solidFill>
                </a:rPr>
                <a:t>many</a:t>
              </a:r>
              <a:r>
                <a:rPr lang="it-IT" sz="1400" dirty="0">
                  <a:solidFill>
                    <a:srgbClr val="002060"/>
                  </a:solidFill>
                </a:rPr>
                <a:t> more </a:t>
              </a:r>
              <a:r>
                <a:rPr lang="it-IT" sz="1400" dirty="0" err="1">
                  <a:solidFill>
                    <a:srgbClr val="002060"/>
                  </a:solidFill>
                </a:rPr>
                <a:t>still</a:t>
              </a:r>
              <a:r>
                <a:rPr lang="it-IT" sz="1400" dirty="0">
                  <a:solidFill>
                    <a:srgbClr val="002060"/>
                  </a:solidFill>
                </a:rPr>
                <a:t> </a:t>
              </a:r>
              <a:r>
                <a:rPr lang="it-IT" sz="1400" dirty="0" err="1">
                  <a:solidFill>
                    <a:srgbClr val="002060"/>
                  </a:solidFill>
                </a:rPr>
                <a:t>ongoing</a:t>
              </a:r>
              <a:r>
                <a:rPr lang="it-IT" sz="1400" dirty="0">
                  <a:solidFill>
                    <a:srgbClr val="002060"/>
                  </a:solidFill>
                </a:rPr>
                <a:t>: Ancient </a:t>
              </a:r>
              <a:r>
                <a:rPr lang="it-IT" sz="1400" dirty="0" err="1">
                  <a:solidFill>
                    <a:srgbClr val="002060"/>
                  </a:solidFill>
                </a:rPr>
                <a:t>near</a:t>
              </a:r>
              <a:r>
                <a:rPr lang="it-IT" sz="1400" dirty="0">
                  <a:solidFill>
                    <a:srgbClr val="002060"/>
                  </a:solidFill>
                </a:rPr>
                <a:t> </a:t>
              </a:r>
              <a:r>
                <a:rPr lang="it-IT" sz="1400" dirty="0" err="1">
                  <a:solidFill>
                    <a:srgbClr val="002060"/>
                  </a:solidFill>
                </a:rPr>
                <a:t>east</a:t>
              </a:r>
              <a:r>
                <a:rPr lang="it-IT" sz="1400" dirty="0">
                  <a:solidFill>
                    <a:srgbClr val="002060"/>
                  </a:solidFill>
                </a:rPr>
                <a:t>, Russian </a:t>
              </a:r>
              <a:r>
                <a:rPr lang="it-IT" sz="1400" dirty="0" err="1">
                  <a:solidFill>
                    <a:srgbClr val="002060"/>
                  </a:solidFill>
                </a:rPr>
                <a:t>spoken</a:t>
              </a:r>
              <a:r>
                <a:rPr lang="it-IT" sz="1400" dirty="0">
                  <a:solidFill>
                    <a:srgbClr val="002060"/>
                  </a:solidFill>
                </a:rPr>
                <a:t> corpus, Death </a:t>
              </a:r>
              <a:r>
                <a:rPr lang="it-IT" sz="1400" dirty="0" err="1">
                  <a:solidFill>
                    <a:srgbClr val="002060"/>
                  </a:solidFill>
                </a:rPr>
                <a:t>Registers</a:t>
              </a:r>
              <a:r>
                <a:rPr lang="it-IT" sz="1400" dirty="0">
                  <a:solidFill>
                    <a:srgbClr val="002060"/>
                  </a:solidFill>
                </a:rPr>
                <a:t> of Milan…</a:t>
              </a:r>
            </a:p>
          </p:txBody>
        </p:sp>
        <p:sp>
          <p:nvSpPr>
            <p:cNvPr id="14" name="Ovale 13">
              <a:extLst>
                <a:ext uri="{FF2B5EF4-FFF2-40B4-BE49-F238E27FC236}">
                  <a16:creationId xmlns:a16="http://schemas.microsoft.com/office/drawing/2014/main" id="{CD8E6AB4-4EAF-FBA6-B3FB-569A5A652597}"/>
                </a:ext>
              </a:extLst>
            </p:cNvPr>
            <p:cNvSpPr/>
            <p:nvPr/>
          </p:nvSpPr>
          <p:spPr>
            <a:xfrm>
              <a:off x="3598406" y="714060"/>
              <a:ext cx="1315046" cy="1179453"/>
            </a:xfrm>
            <a:prstGeom prst="ellipse">
              <a:avLst/>
            </a:prstGeom>
            <a:solidFill>
              <a:srgbClr val="CEDDE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C4251D47-F385-9555-3977-1FB16FCC9AD0}"/>
                </a:ext>
              </a:extLst>
            </p:cNvPr>
            <p:cNvSpPr txBox="1"/>
            <p:nvPr/>
          </p:nvSpPr>
          <p:spPr>
            <a:xfrm>
              <a:off x="3520937" y="1134510"/>
              <a:ext cx="14699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>
                  <a:solidFill>
                    <a:srgbClr val="CD5D28"/>
                  </a:solidFill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TIMELAPSE</a:t>
              </a:r>
              <a:endParaRPr lang="it-IT" sz="1600" dirty="0">
                <a:solidFill>
                  <a:srgbClr val="CD5D28"/>
                </a:solidFill>
              </a:endParaRPr>
            </a:p>
          </p:txBody>
        </p:sp>
        <p:sp>
          <p:nvSpPr>
            <p:cNvPr id="26" name="Ovale 25">
              <a:extLst>
                <a:ext uri="{FF2B5EF4-FFF2-40B4-BE49-F238E27FC236}">
                  <a16:creationId xmlns:a16="http://schemas.microsoft.com/office/drawing/2014/main" id="{6B2B479C-D402-B2D7-6AE2-ECEF0C880888}"/>
                </a:ext>
              </a:extLst>
            </p:cNvPr>
            <p:cNvSpPr/>
            <p:nvPr/>
          </p:nvSpPr>
          <p:spPr>
            <a:xfrm>
              <a:off x="3916712" y="1708984"/>
              <a:ext cx="237988" cy="237964"/>
            </a:xfrm>
            <a:prstGeom prst="ellipse">
              <a:avLst/>
            </a:prstGeom>
            <a:solidFill>
              <a:srgbClr val="CEDDE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7" name="Ovale 26">
              <a:extLst>
                <a:ext uri="{FF2B5EF4-FFF2-40B4-BE49-F238E27FC236}">
                  <a16:creationId xmlns:a16="http://schemas.microsoft.com/office/drawing/2014/main" id="{B640B364-C7C3-5DB1-7C46-623F7C21FCC5}"/>
                </a:ext>
              </a:extLst>
            </p:cNvPr>
            <p:cNvSpPr/>
            <p:nvPr/>
          </p:nvSpPr>
          <p:spPr>
            <a:xfrm>
              <a:off x="4758682" y="1326342"/>
              <a:ext cx="237988" cy="237964"/>
            </a:xfrm>
            <a:prstGeom prst="ellipse">
              <a:avLst/>
            </a:prstGeom>
            <a:solidFill>
              <a:srgbClr val="CEDDE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31" name="Ovale 30">
            <a:extLst>
              <a:ext uri="{FF2B5EF4-FFF2-40B4-BE49-F238E27FC236}">
                <a16:creationId xmlns:a16="http://schemas.microsoft.com/office/drawing/2014/main" id="{EDFF38A6-E382-B09D-93C7-2ED5060F8C3A}"/>
              </a:ext>
            </a:extLst>
          </p:cNvPr>
          <p:cNvSpPr/>
          <p:nvPr/>
        </p:nvSpPr>
        <p:spPr>
          <a:xfrm>
            <a:off x="10717279" y="104557"/>
            <a:ext cx="578734" cy="4432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903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2C989-8710-C524-AE68-9DCDED956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tangolo 23">
            <a:extLst>
              <a:ext uri="{FF2B5EF4-FFF2-40B4-BE49-F238E27FC236}">
                <a16:creationId xmlns:a16="http://schemas.microsoft.com/office/drawing/2014/main" id="{3FEABEBE-D5A7-4132-97E0-C8D4B2A78487}"/>
              </a:ext>
            </a:extLst>
          </p:cNvPr>
          <p:cNvSpPr/>
          <p:nvPr/>
        </p:nvSpPr>
        <p:spPr>
          <a:xfrm>
            <a:off x="-15431" y="6213723"/>
            <a:ext cx="12218926" cy="697711"/>
          </a:xfrm>
          <a:prstGeom prst="rect">
            <a:avLst/>
          </a:prstGeom>
          <a:solidFill>
            <a:srgbClr val="0C34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9BB9D91-5F87-B13A-783E-B0F2260105CE}"/>
              </a:ext>
            </a:extLst>
          </p:cNvPr>
          <p:cNvSpPr txBox="1"/>
          <p:nvPr/>
        </p:nvSpPr>
        <p:spPr>
          <a:xfrm>
            <a:off x="397424" y="36141"/>
            <a:ext cx="1118257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800" b="1" dirty="0" err="1">
                <a:solidFill>
                  <a:srgbClr val="0C346B"/>
                </a:solidFill>
              </a:rPr>
              <a:t>Data@UNIMI’s</a:t>
            </a:r>
            <a:r>
              <a:rPr lang="it-IT" sz="2800" b="1" dirty="0">
                <a:solidFill>
                  <a:srgbClr val="0C346B"/>
                </a:solidFill>
              </a:rPr>
              <a:t> (</a:t>
            </a:r>
            <a:r>
              <a:rPr lang="it-IT" sz="2800" b="1" dirty="0" err="1">
                <a:solidFill>
                  <a:srgbClr val="0C346B"/>
                </a:solidFill>
              </a:rPr>
              <a:t>renewed</a:t>
            </a:r>
            <a:r>
              <a:rPr lang="it-IT" sz="2800" b="1" dirty="0">
                <a:solidFill>
                  <a:srgbClr val="0C346B"/>
                </a:solidFill>
              </a:rPr>
              <a:t>) workflow</a:t>
            </a:r>
            <a:endParaRPr lang="it-IT" sz="2400" b="1" dirty="0">
              <a:solidFill>
                <a:schemeClr val="tx2">
                  <a:lumMod val="76000"/>
                  <a:lumOff val="24000"/>
                </a:schemeClr>
              </a:solidFill>
            </a:endParaRPr>
          </a:p>
        </p:txBody>
      </p:sp>
      <p:cxnSp>
        <p:nvCxnSpPr>
          <p:cNvPr id="13" name="Connettore diritto 2">
            <a:extLst>
              <a:ext uri="{FF2B5EF4-FFF2-40B4-BE49-F238E27FC236}">
                <a16:creationId xmlns:a16="http://schemas.microsoft.com/office/drawing/2014/main" id="{35E90590-F854-CCF0-3F1F-64DE67F1BB29}"/>
              </a:ext>
            </a:extLst>
          </p:cNvPr>
          <p:cNvCxnSpPr>
            <a:cxnSpLocks/>
          </p:cNvCxnSpPr>
          <p:nvPr/>
        </p:nvCxnSpPr>
        <p:spPr>
          <a:xfrm>
            <a:off x="-15431" y="560047"/>
            <a:ext cx="12218926" cy="10886"/>
          </a:xfrm>
          <a:prstGeom prst="line">
            <a:avLst/>
          </a:prstGeom>
          <a:ln w="19050">
            <a:solidFill>
              <a:srgbClr val="0C3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magine 53">
            <a:extLst>
              <a:ext uri="{FF2B5EF4-FFF2-40B4-BE49-F238E27FC236}">
                <a16:creationId xmlns:a16="http://schemas.microsoft.com/office/drawing/2014/main" id="{A1540C5C-0D6E-366F-DB65-71A8A1A803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" b="1742"/>
          <a:stretch/>
        </p:blipFill>
        <p:spPr>
          <a:xfrm>
            <a:off x="657480" y="826562"/>
            <a:ext cx="11108358" cy="5387161"/>
          </a:xfrm>
          <a:prstGeom prst="rect">
            <a:avLst/>
          </a:prstGeom>
        </p:spPr>
      </p:pic>
      <p:pic>
        <p:nvPicPr>
          <p:cNvPr id="2" name="Immagine 1" descr="Immagine che contiene testo, Carattere, logo, simbolo&#10;&#10;Descrizione generata automaticamente">
            <a:extLst>
              <a:ext uri="{FF2B5EF4-FFF2-40B4-BE49-F238E27FC236}">
                <a16:creationId xmlns:a16="http://schemas.microsoft.com/office/drawing/2014/main" id="{794CFA6B-12A8-8568-96AD-6E75AE833CC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34857"/>
          <a:stretch/>
        </p:blipFill>
        <p:spPr>
          <a:xfrm>
            <a:off x="122201" y="6251812"/>
            <a:ext cx="1645835" cy="62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63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2C989-8710-C524-AE68-9DCDED956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tangolo 23">
            <a:extLst>
              <a:ext uri="{FF2B5EF4-FFF2-40B4-BE49-F238E27FC236}">
                <a16:creationId xmlns:a16="http://schemas.microsoft.com/office/drawing/2014/main" id="{3FEABEBE-D5A7-4132-97E0-C8D4B2A78487}"/>
              </a:ext>
            </a:extLst>
          </p:cNvPr>
          <p:cNvSpPr/>
          <p:nvPr/>
        </p:nvSpPr>
        <p:spPr>
          <a:xfrm>
            <a:off x="-15431" y="6213723"/>
            <a:ext cx="12218926" cy="697711"/>
          </a:xfrm>
          <a:prstGeom prst="rect">
            <a:avLst/>
          </a:prstGeom>
          <a:solidFill>
            <a:srgbClr val="0C34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9BB9D91-5F87-B13A-783E-B0F2260105CE}"/>
              </a:ext>
            </a:extLst>
          </p:cNvPr>
          <p:cNvSpPr txBox="1"/>
          <p:nvPr/>
        </p:nvSpPr>
        <p:spPr>
          <a:xfrm>
            <a:off x="397424" y="36141"/>
            <a:ext cx="1118257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C346B"/>
                </a:solidFill>
              </a:rPr>
              <a:t>Efforts towards open sharing and quality managing of data</a:t>
            </a:r>
            <a:endParaRPr lang="it-IT" sz="2400" b="1" dirty="0">
              <a:solidFill>
                <a:schemeClr val="tx2">
                  <a:lumMod val="76000"/>
                  <a:lumOff val="24000"/>
                </a:schemeClr>
              </a:solidFill>
            </a:endParaRPr>
          </a:p>
        </p:txBody>
      </p:sp>
      <p:cxnSp>
        <p:nvCxnSpPr>
          <p:cNvPr id="13" name="Connettore diritto 2">
            <a:extLst>
              <a:ext uri="{FF2B5EF4-FFF2-40B4-BE49-F238E27FC236}">
                <a16:creationId xmlns:a16="http://schemas.microsoft.com/office/drawing/2014/main" id="{35E90590-F854-CCF0-3F1F-64DE67F1BB29}"/>
              </a:ext>
            </a:extLst>
          </p:cNvPr>
          <p:cNvCxnSpPr>
            <a:cxnSpLocks/>
          </p:cNvCxnSpPr>
          <p:nvPr/>
        </p:nvCxnSpPr>
        <p:spPr>
          <a:xfrm>
            <a:off x="-15431" y="560047"/>
            <a:ext cx="12218926" cy="10886"/>
          </a:xfrm>
          <a:prstGeom prst="line">
            <a:avLst/>
          </a:prstGeom>
          <a:ln w="19050">
            <a:solidFill>
              <a:srgbClr val="0C3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 descr="Immagine che contiene testo, Carattere, logo, simbolo&#10;&#10;Descrizione generata automaticamente">
            <a:extLst>
              <a:ext uri="{FF2B5EF4-FFF2-40B4-BE49-F238E27FC236}">
                <a16:creationId xmlns:a16="http://schemas.microsoft.com/office/drawing/2014/main" id="{794CFA6B-12A8-8568-96AD-6E75AE833CC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34857"/>
          <a:stretch/>
        </p:blipFill>
        <p:spPr>
          <a:xfrm>
            <a:off x="122201" y="6251812"/>
            <a:ext cx="1645835" cy="62153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1A939BF-D93E-45CE-BF73-327BDF235A25}"/>
              </a:ext>
            </a:extLst>
          </p:cNvPr>
          <p:cNvSpPr txBox="1"/>
          <p:nvPr/>
        </p:nvSpPr>
        <p:spPr>
          <a:xfrm>
            <a:off x="122201" y="647221"/>
            <a:ext cx="3703531" cy="5416868"/>
          </a:xfrm>
          <a:prstGeom prst="rect">
            <a:avLst/>
          </a:prstGeom>
          <a:solidFill>
            <a:schemeClr val="bg1"/>
          </a:solidFill>
          <a:ln w="28575">
            <a:solidFill>
              <a:srgbClr val="0C346B"/>
            </a:solidFill>
          </a:ln>
        </p:spPr>
        <p:txBody>
          <a:bodyPr wrap="square" rtlCol="0">
            <a:spAutoFit/>
          </a:bodyPr>
          <a:lstStyle/>
          <a:p>
            <a:pPr marL="342900" indent="-342900" algn="l" fontAlgn="base">
              <a:buFont typeface="Wingdings" pitchFamily="2" charset="2"/>
              <a:buChar char="q"/>
            </a:pPr>
            <a:endParaRPr lang="it-IT" sz="2000" dirty="0">
              <a:latin typeface="+mj-lt"/>
            </a:endParaRPr>
          </a:p>
          <a:p>
            <a:pPr algn="just" fontAlgn="base"/>
            <a:r>
              <a:rPr lang="en-US" dirty="0">
                <a:latin typeface="+mj-lt"/>
              </a:rPr>
              <a:t>Data and metadata are validated prior to publication through a quality control framework that integrates automated tools </a:t>
            </a:r>
            <a:r>
              <a:rPr lang="en-US" dirty="0"/>
              <a:t>(draft check, completeness check, admin check) </a:t>
            </a:r>
            <a:r>
              <a:rPr lang="en-US" dirty="0">
                <a:latin typeface="+mj-lt"/>
              </a:rPr>
              <a:t>alongside verification performed by data stewards, checking for:  </a:t>
            </a:r>
          </a:p>
          <a:p>
            <a:pPr marL="342900" indent="-342900" algn="just" fontAlgn="base">
              <a:buFont typeface="Wingdings" panose="05000000000000000000" pitchFamily="2" charset="2"/>
              <a:buChar char="q"/>
            </a:pPr>
            <a:r>
              <a:rPr lang="en-US" dirty="0">
                <a:latin typeface="+mj-lt"/>
              </a:rPr>
              <a:t>Naming and structure</a:t>
            </a:r>
          </a:p>
          <a:p>
            <a:pPr marL="342900" indent="-342900" algn="just" fontAlgn="base">
              <a:buFont typeface="Wingdings" panose="05000000000000000000" pitchFamily="2" charset="2"/>
              <a:buChar char="q"/>
            </a:pPr>
            <a:r>
              <a:rPr lang="en-US" dirty="0">
                <a:latin typeface="+mj-lt"/>
              </a:rPr>
              <a:t>Type of format</a:t>
            </a:r>
          </a:p>
          <a:p>
            <a:pPr marL="342900" indent="-342900" algn="just" fontAlgn="base">
              <a:buFont typeface="Wingdings" panose="05000000000000000000" pitchFamily="2" charset="2"/>
              <a:buChar char="q"/>
            </a:pPr>
            <a:r>
              <a:rPr lang="en-US" dirty="0">
                <a:latin typeface="+mj-lt"/>
              </a:rPr>
              <a:t>Type of license and terms</a:t>
            </a:r>
          </a:p>
          <a:p>
            <a:pPr marL="342900" indent="-342900" algn="just" fontAlgn="base">
              <a:buFont typeface="Wingdings" panose="05000000000000000000" pitchFamily="2" charset="2"/>
              <a:buChar char="q"/>
            </a:pPr>
            <a:r>
              <a:rPr lang="en-US" dirty="0">
                <a:latin typeface="+mj-lt"/>
              </a:rPr>
              <a:t>Presence of a README file</a:t>
            </a:r>
          </a:p>
          <a:p>
            <a:pPr marL="342900" indent="-342900" algn="just" fontAlgn="base">
              <a:buFont typeface="Wingdings" panose="05000000000000000000" pitchFamily="2" charset="2"/>
              <a:buChar char="q"/>
            </a:pPr>
            <a:r>
              <a:rPr lang="en-US" dirty="0">
                <a:latin typeface="+mj-lt"/>
              </a:rPr>
              <a:t>Level of completeness of </a:t>
            </a:r>
            <a:r>
              <a:rPr lang="en-US" dirty="0">
                <a:solidFill>
                  <a:srgbClr val="00B0F0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metadata </a:t>
            </a:r>
            <a:r>
              <a:rPr lang="en-US" dirty="0">
                <a:latin typeface="+mj-lt"/>
              </a:rPr>
              <a:t>and indication of standards used</a:t>
            </a:r>
          </a:p>
          <a:p>
            <a:pPr marL="342900" indent="-342900" algn="just" fontAlgn="base">
              <a:buFont typeface="Wingdings" panose="05000000000000000000" pitchFamily="2" charset="2"/>
              <a:buChar char="q"/>
            </a:pPr>
            <a:r>
              <a:rPr lang="en-US" dirty="0">
                <a:latin typeface="+mj-lt"/>
              </a:rPr>
              <a:t>Compliance with legal and ethical issues</a:t>
            </a:r>
          </a:p>
          <a:p>
            <a:pPr marL="342900" indent="-342900" algn="just" fontAlgn="base">
              <a:buFont typeface="Wingdings" panose="05000000000000000000" pitchFamily="2" charset="2"/>
              <a:buChar char="q"/>
            </a:pPr>
            <a:r>
              <a:rPr lang="en-US" dirty="0">
                <a:latin typeface="+mj-lt"/>
              </a:rPr>
              <a:t>Publication status</a:t>
            </a:r>
          </a:p>
          <a:p>
            <a:pPr marL="342900" indent="-342900" algn="just" fontAlgn="base">
              <a:buFont typeface="Wingdings" panose="05000000000000000000" pitchFamily="2" charset="2"/>
              <a:buChar char="q"/>
            </a:pPr>
            <a:endParaRPr lang="en-US" sz="2000" dirty="0">
              <a:latin typeface="+mj-lt"/>
            </a:endParaRP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DD4E1FD8-B2F6-4E9B-8AE0-01499B9B49A7}"/>
              </a:ext>
            </a:extLst>
          </p:cNvPr>
          <p:cNvCxnSpPr>
            <a:cxnSpLocks/>
          </p:cNvCxnSpPr>
          <p:nvPr/>
        </p:nvCxnSpPr>
        <p:spPr>
          <a:xfrm>
            <a:off x="3761681" y="3429000"/>
            <a:ext cx="708719" cy="0"/>
          </a:xfrm>
          <a:prstGeom prst="straightConnector1">
            <a:avLst/>
          </a:prstGeom>
          <a:ln w="76200">
            <a:solidFill>
              <a:srgbClr val="CD5D2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16030519-1007-4F99-A89D-9E165CC873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0806679"/>
              </p:ext>
            </p:extLst>
          </p:nvPr>
        </p:nvGraphicFramePr>
        <p:xfrm>
          <a:off x="4470400" y="1013167"/>
          <a:ext cx="7721600" cy="4875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" name="Immagine 13" descr="Immagine che contiene schermata, Elementi grafici, testo, Carattere&#10;&#10;Descrizione generata automaticamente">
            <a:extLst>
              <a:ext uri="{FF2B5EF4-FFF2-40B4-BE49-F238E27FC236}">
                <a16:creationId xmlns:a16="http://schemas.microsoft.com/office/drawing/2014/main" id="{EBB4B681-00B6-4902-BC46-F73CA5AA75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091" y="5864053"/>
            <a:ext cx="1052404" cy="95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0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2C989-8710-C524-AE68-9DCDED956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tangolo 23">
            <a:extLst>
              <a:ext uri="{FF2B5EF4-FFF2-40B4-BE49-F238E27FC236}">
                <a16:creationId xmlns:a16="http://schemas.microsoft.com/office/drawing/2014/main" id="{3FEABEBE-D5A7-4132-97E0-C8D4B2A78487}"/>
              </a:ext>
            </a:extLst>
          </p:cNvPr>
          <p:cNvSpPr/>
          <p:nvPr/>
        </p:nvSpPr>
        <p:spPr>
          <a:xfrm>
            <a:off x="-15431" y="6213723"/>
            <a:ext cx="12218926" cy="697711"/>
          </a:xfrm>
          <a:prstGeom prst="rect">
            <a:avLst/>
          </a:prstGeom>
          <a:solidFill>
            <a:srgbClr val="0C34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9BB9D91-5F87-B13A-783E-B0F2260105CE}"/>
              </a:ext>
            </a:extLst>
          </p:cNvPr>
          <p:cNvSpPr txBox="1"/>
          <p:nvPr/>
        </p:nvSpPr>
        <p:spPr>
          <a:xfrm>
            <a:off x="397424" y="36141"/>
            <a:ext cx="1118257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C346B"/>
                </a:solidFill>
              </a:rPr>
              <a:t>Promoting a culture of open and high‑quality data…</a:t>
            </a:r>
            <a:endParaRPr lang="it-IT" sz="2400" b="1" dirty="0">
              <a:solidFill>
                <a:schemeClr val="tx2">
                  <a:lumMod val="76000"/>
                  <a:lumOff val="24000"/>
                </a:schemeClr>
              </a:solidFill>
            </a:endParaRPr>
          </a:p>
        </p:txBody>
      </p:sp>
      <p:cxnSp>
        <p:nvCxnSpPr>
          <p:cNvPr id="13" name="Connettore diritto 2">
            <a:extLst>
              <a:ext uri="{FF2B5EF4-FFF2-40B4-BE49-F238E27FC236}">
                <a16:creationId xmlns:a16="http://schemas.microsoft.com/office/drawing/2014/main" id="{35E90590-F854-CCF0-3F1F-64DE67F1BB29}"/>
              </a:ext>
            </a:extLst>
          </p:cNvPr>
          <p:cNvCxnSpPr>
            <a:cxnSpLocks/>
          </p:cNvCxnSpPr>
          <p:nvPr/>
        </p:nvCxnSpPr>
        <p:spPr>
          <a:xfrm>
            <a:off x="-15431" y="560047"/>
            <a:ext cx="12218926" cy="10886"/>
          </a:xfrm>
          <a:prstGeom prst="line">
            <a:avLst/>
          </a:prstGeom>
          <a:ln w="19050">
            <a:solidFill>
              <a:srgbClr val="0C3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 descr="Immagine che contiene testo, Carattere, logo, simbolo&#10;&#10;Descrizione generata automaticamente">
            <a:extLst>
              <a:ext uri="{FF2B5EF4-FFF2-40B4-BE49-F238E27FC236}">
                <a16:creationId xmlns:a16="http://schemas.microsoft.com/office/drawing/2014/main" id="{794CFA6B-12A8-8568-96AD-6E75AE833CC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34857"/>
          <a:stretch/>
        </p:blipFill>
        <p:spPr>
          <a:xfrm>
            <a:off x="122201" y="6251812"/>
            <a:ext cx="1645835" cy="621532"/>
          </a:xfrm>
          <a:prstGeom prst="rect">
            <a:avLst/>
          </a:prstGeom>
        </p:spPr>
      </p:pic>
      <p:graphicFrame>
        <p:nvGraphicFramePr>
          <p:cNvPr id="18" name="Diagramma 17">
            <a:extLst>
              <a:ext uri="{FF2B5EF4-FFF2-40B4-BE49-F238E27FC236}">
                <a16:creationId xmlns:a16="http://schemas.microsoft.com/office/drawing/2014/main" id="{85CC62E6-F280-4390-9584-5F03D769F2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9577281"/>
              </p:ext>
            </p:extLst>
          </p:nvPr>
        </p:nvGraphicFramePr>
        <p:xfrm>
          <a:off x="397423" y="1269082"/>
          <a:ext cx="11890727" cy="4488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51A939BF-D93E-45CE-BF73-327BDF235A25}"/>
              </a:ext>
            </a:extLst>
          </p:cNvPr>
          <p:cNvSpPr txBox="1"/>
          <p:nvPr/>
        </p:nvSpPr>
        <p:spPr>
          <a:xfrm>
            <a:off x="122201" y="1102836"/>
            <a:ext cx="3696112" cy="4678204"/>
          </a:xfrm>
          <a:prstGeom prst="rect">
            <a:avLst/>
          </a:prstGeom>
          <a:solidFill>
            <a:schemeClr val="bg1"/>
          </a:solidFill>
          <a:ln w="28575">
            <a:solidFill>
              <a:srgbClr val="0C346B"/>
            </a:solidFill>
          </a:ln>
        </p:spPr>
        <p:txBody>
          <a:bodyPr wrap="square" rtlCol="0">
            <a:spAutoFit/>
          </a:bodyPr>
          <a:lstStyle/>
          <a:p>
            <a:pPr algn="just" fontAlgn="base"/>
            <a:endParaRPr lang="en-US" sz="2000" dirty="0"/>
          </a:p>
          <a:p>
            <a:pPr algn="just" fontAlgn="base"/>
            <a:r>
              <a:rPr lang="en-US" sz="2000" dirty="0"/>
              <a:t>The renewed system enables a </a:t>
            </a:r>
            <a:r>
              <a:rPr lang="en-US" sz="2000" b="1" dirty="0"/>
              <a:t>more targeted and meaningful dialogue</a:t>
            </a:r>
            <a:r>
              <a:rPr lang="en-US" sz="2000" dirty="0"/>
              <a:t> with researchers, ultimately benefiting the entire academic community: this development is part of UNIMI’s ongoing commitment to fostering </a:t>
            </a:r>
            <a:r>
              <a:rPr lang="en-US" sz="2000" b="1" dirty="0"/>
              <a:t>a culture of research grounded in reproducibility and validation of research, quality and integrity of data, transparency of processes and open access to the results of science</a:t>
            </a:r>
            <a:endParaRPr lang="it-IT" sz="2000" b="1" dirty="0"/>
          </a:p>
          <a:p>
            <a:pPr algn="just" fontAlgn="base"/>
            <a:endParaRPr lang="en-US" dirty="0">
              <a:latin typeface="+mj-lt"/>
            </a:endParaRPr>
          </a:p>
        </p:txBody>
      </p:sp>
      <p:pic>
        <p:nvPicPr>
          <p:cNvPr id="5" name="Immagine 4" descr="Immagine che contiene Carattere, Elementi grafici, schermata, testo&#10;&#10;Descrizione generata automaticamente">
            <a:extLst>
              <a:ext uri="{FF2B5EF4-FFF2-40B4-BE49-F238E27FC236}">
                <a16:creationId xmlns:a16="http://schemas.microsoft.com/office/drawing/2014/main" id="{282ED867-46C5-C44C-F026-96560B8A2AF4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708" y="6250565"/>
            <a:ext cx="1859280" cy="56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26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ED1A1-5374-23F6-8521-830D6A7C6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CFA7777F-1CBF-D69A-2A75-3DD7F81786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709049">
            <a:off x="292040" y="567080"/>
            <a:ext cx="2500759" cy="3110849"/>
          </a:xfrm>
          <a:prstGeom prst="rect">
            <a:avLst/>
          </a:prstGeom>
        </p:spPr>
      </p:pic>
      <p:sp>
        <p:nvSpPr>
          <p:cNvPr id="24" name="Rettangolo 23">
            <a:extLst>
              <a:ext uri="{FF2B5EF4-FFF2-40B4-BE49-F238E27FC236}">
                <a16:creationId xmlns:a16="http://schemas.microsoft.com/office/drawing/2014/main" id="{5C606E0E-E9EB-A1FD-5D0A-175628C886C4}"/>
              </a:ext>
            </a:extLst>
          </p:cNvPr>
          <p:cNvSpPr/>
          <p:nvPr/>
        </p:nvSpPr>
        <p:spPr>
          <a:xfrm>
            <a:off x="-15431" y="6213723"/>
            <a:ext cx="12218926" cy="697711"/>
          </a:xfrm>
          <a:prstGeom prst="rect">
            <a:avLst/>
          </a:prstGeom>
          <a:solidFill>
            <a:srgbClr val="0C34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6E0B67E-A75C-01FF-0C1C-91BFB872E368}"/>
              </a:ext>
            </a:extLst>
          </p:cNvPr>
          <p:cNvSpPr txBox="1"/>
          <p:nvPr/>
        </p:nvSpPr>
        <p:spPr>
          <a:xfrm>
            <a:off x="502745" y="32620"/>
            <a:ext cx="1118257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C346B"/>
                </a:solidFill>
              </a:rPr>
              <a:t>…and especially in the SSH</a:t>
            </a:r>
            <a:endParaRPr lang="it-IT" sz="2400" b="1" dirty="0">
              <a:solidFill>
                <a:schemeClr val="tx2">
                  <a:lumMod val="76000"/>
                  <a:lumOff val="24000"/>
                </a:schemeClr>
              </a:solidFill>
            </a:endParaRPr>
          </a:p>
        </p:txBody>
      </p:sp>
      <p:cxnSp>
        <p:nvCxnSpPr>
          <p:cNvPr id="13" name="Connettore diritto 2">
            <a:extLst>
              <a:ext uri="{FF2B5EF4-FFF2-40B4-BE49-F238E27FC236}">
                <a16:creationId xmlns:a16="http://schemas.microsoft.com/office/drawing/2014/main" id="{DAD23EBA-609C-8E4B-6641-EC3FB8EE99D8}"/>
              </a:ext>
            </a:extLst>
          </p:cNvPr>
          <p:cNvCxnSpPr>
            <a:cxnSpLocks/>
          </p:cNvCxnSpPr>
          <p:nvPr/>
        </p:nvCxnSpPr>
        <p:spPr>
          <a:xfrm>
            <a:off x="-15431" y="560047"/>
            <a:ext cx="12218926" cy="10886"/>
          </a:xfrm>
          <a:prstGeom prst="line">
            <a:avLst/>
          </a:prstGeom>
          <a:ln w="19050">
            <a:solidFill>
              <a:srgbClr val="0C3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 descr="Immagine che contiene testo, Carattere, logo, simbolo&#10;&#10;Descrizione generata automaticamente">
            <a:extLst>
              <a:ext uri="{FF2B5EF4-FFF2-40B4-BE49-F238E27FC236}">
                <a16:creationId xmlns:a16="http://schemas.microsoft.com/office/drawing/2014/main" id="{3F7737C5-8796-907C-626D-C997F27A1B0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34857"/>
          <a:stretch/>
        </p:blipFill>
        <p:spPr>
          <a:xfrm>
            <a:off x="122201" y="6251812"/>
            <a:ext cx="1645835" cy="621532"/>
          </a:xfrm>
          <a:prstGeom prst="rect">
            <a:avLst/>
          </a:prstGeom>
        </p:spPr>
      </p:pic>
      <p:pic>
        <p:nvPicPr>
          <p:cNvPr id="5" name="Immagine 4" descr="Immagine che contiene Carattere, Elementi grafici, schermata, testo&#10;&#10;Descrizione generata automaticamente">
            <a:extLst>
              <a:ext uri="{FF2B5EF4-FFF2-40B4-BE49-F238E27FC236}">
                <a16:creationId xmlns:a16="http://schemas.microsoft.com/office/drawing/2014/main" id="{C32EA787-5131-3F4D-DACD-BA6F5DE960F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708" y="6250565"/>
            <a:ext cx="1859280" cy="563418"/>
          </a:xfrm>
          <a:prstGeom prst="rect">
            <a:avLst/>
          </a:prstGeom>
        </p:spPr>
      </p:pic>
      <p:cxnSp>
        <p:nvCxnSpPr>
          <p:cNvPr id="6" name="Connettore 2 6">
            <a:extLst>
              <a:ext uri="{FF2B5EF4-FFF2-40B4-BE49-F238E27FC236}">
                <a16:creationId xmlns:a16="http://schemas.microsoft.com/office/drawing/2014/main" id="{E0191C86-F4B8-B5A7-4395-B898B2EF6EA1}"/>
              </a:ext>
            </a:extLst>
          </p:cNvPr>
          <p:cNvCxnSpPr>
            <a:cxnSpLocks/>
          </p:cNvCxnSpPr>
          <p:nvPr/>
        </p:nvCxnSpPr>
        <p:spPr>
          <a:xfrm flipV="1">
            <a:off x="10683762" y="1901353"/>
            <a:ext cx="0" cy="562259"/>
          </a:xfrm>
          <a:prstGeom prst="straightConnector1">
            <a:avLst/>
          </a:prstGeom>
          <a:ln w="76200">
            <a:solidFill>
              <a:srgbClr val="CD5D2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5292521-EBDB-7C7C-DC13-8AA4B238C04E}"/>
              </a:ext>
            </a:extLst>
          </p:cNvPr>
          <p:cNvSpPr txBox="1"/>
          <p:nvPr/>
        </p:nvSpPr>
        <p:spPr>
          <a:xfrm>
            <a:off x="9257419" y="405294"/>
            <a:ext cx="2852685" cy="1384995"/>
          </a:xfrm>
          <a:prstGeom prst="rect">
            <a:avLst/>
          </a:prstGeom>
          <a:solidFill>
            <a:srgbClr val="0C346B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>
                <a:solidFill>
                  <a:schemeClr val="bg1"/>
                </a:solidFill>
              </a:rPr>
              <a:t>Enhance</a:t>
            </a:r>
            <a:r>
              <a:rPr lang="it-IT" sz="1400" dirty="0">
                <a:solidFill>
                  <a:schemeClr val="bg1"/>
                </a:solidFill>
              </a:rPr>
              <a:t> the </a:t>
            </a:r>
            <a:r>
              <a:rPr lang="it-IT" sz="1400" dirty="0" err="1">
                <a:solidFill>
                  <a:schemeClr val="bg1"/>
                </a:solidFill>
              </a:rPr>
              <a:t>association</a:t>
            </a:r>
            <a:r>
              <a:rPr lang="it-IT" sz="1400" dirty="0">
                <a:solidFill>
                  <a:schemeClr val="bg1"/>
                </a:solidFill>
              </a:rPr>
              <a:t> </a:t>
            </a:r>
            <a:r>
              <a:rPr lang="it-IT" sz="1400" dirty="0" err="1">
                <a:solidFill>
                  <a:schemeClr val="bg1"/>
                </a:solidFill>
              </a:rPr>
              <a:t>between</a:t>
            </a:r>
            <a:r>
              <a:rPr lang="it-IT" sz="1400" dirty="0">
                <a:solidFill>
                  <a:schemeClr val="bg1"/>
                </a:solidFill>
              </a:rPr>
              <a:t> the </a:t>
            </a:r>
            <a:r>
              <a:rPr lang="it-IT" sz="1400" dirty="0" err="1">
                <a:solidFill>
                  <a:schemeClr val="bg1"/>
                </a:solidFill>
              </a:rPr>
              <a:t>published</a:t>
            </a:r>
            <a:r>
              <a:rPr lang="it-IT" sz="1400" dirty="0">
                <a:solidFill>
                  <a:schemeClr val="bg1"/>
                </a:solidFill>
              </a:rPr>
              <a:t> data and </a:t>
            </a:r>
            <a:r>
              <a:rPr lang="it-IT" sz="1400" dirty="0" err="1">
                <a:solidFill>
                  <a:schemeClr val="bg1"/>
                </a:solidFill>
              </a:rPr>
              <a:t>its</a:t>
            </a:r>
            <a:r>
              <a:rPr lang="it-IT" sz="1400" dirty="0">
                <a:solidFill>
                  <a:schemeClr val="bg1"/>
                </a:solidFill>
              </a:rPr>
              <a:t> </a:t>
            </a:r>
            <a:r>
              <a:rPr lang="it-IT" sz="1400" dirty="0" err="1">
                <a:solidFill>
                  <a:schemeClr val="bg1"/>
                </a:solidFill>
              </a:rPr>
              <a:t>related</a:t>
            </a:r>
            <a:r>
              <a:rPr lang="it-IT" sz="1400" dirty="0">
                <a:solidFill>
                  <a:schemeClr val="bg1"/>
                </a:solidFill>
              </a:rPr>
              <a:t> </a:t>
            </a:r>
            <a:r>
              <a:rPr lang="it-IT" sz="1400" dirty="0" err="1">
                <a:solidFill>
                  <a:schemeClr val="bg1"/>
                </a:solidFill>
              </a:rPr>
              <a:t>publication</a:t>
            </a:r>
            <a:r>
              <a:rPr lang="it-IT" sz="1400" dirty="0">
                <a:solidFill>
                  <a:schemeClr val="bg1"/>
                </a:solidFill>
              </a:rPr>
              <a:t> (</a:t>
            </a:r>
            <a:r>
              <a:rPr lang="it-IT" sz="1400" dirty="0" err="1">
                <a:solidFill>
                  <a:schemeClr val="bg1"/>
                </a:solidFill>
              </a:rPr>
              <a:t>also</a:t>
            </a:r>
            <a:r>
              <a:rPr lang="it-IT" sz="1400" dirty="0">
                <a:solidFill>
                  <a:schemeClr val="bg1"/>
                </a:solidFill>
              </a:rPr>
              <a:t> via AIR), </a:t>
            </a:r>
            <a:r>
              <a:rPr lang="it-IT" sz="1400" dirty="0" err="1">
                <a:solidFill>
                  <a:schemeClr val="bg1"/>
                </a:solidFill>
              </a:rPr>
              <a:t>connecting</a:t>
            </a:r>
            <a:r>
              <a:rPr lang="it-IT" sz="1400" dirty="0">
                <a:solidFill>
                  <a:schemeClr val="bg1"/>
                </a:solidFill>
              </a:rPr>
              <a:t> the </a:t>
            </a:r>
            <a:r>
              <a:rPr lang="it-IT" sz="1400" dirty="0" err="1">
                <a:solidFill>
                  <a:schemeClr val="bg1"/>
                </a:solidFill>
              </a:rPr>
              <a:t>variety</a:t>
            </a:r>
            <a:r>
              <a:rPr lang="it-IT" sz="1400" dirty="0">
                <a:solidFill>
                  <a:schemeClr val="bg1"/>
                </a:solidFill>
              </a:rPr>
              <a:t> of Open Science practices and tools of the University </a:t>
            </a: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78206D53-E0CA-E9C5-EF70-C96E957F510B}"/>
              </a:ext>
            </a:extLst>
          </p:cNvPr>
          <p:cNvSpPr/>
          <p:nvPr/>
        </p:nvSpPr>
        <p:spPr>
          <a:xfrm>
            <a:off x="311377" y="2744745"/>
            <a:ext cx="578734" cy="4432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8" name="Diagramma 17">
            <a:extLst>
              <a:ext uri="{FF2B5EF4-FFF2-40B4-BE49-F238E27FC236}">
                <a16:creationId xmlns:a16="http://schemas.microsoft.com/office/drawing/2014/main" id="{4A2400C5-CA2A-D9A6-CC7F-2D9EFCC65F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3016894"/>
              </p:ext>
            </p:extLst>
          </p:nvPr>
        </p:nvGraphicFramePr>
        <p:xfrm>
          <a:off x="162210" y="1133924"/>
          <a:ext cx="11863644" cy="5641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44856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E67BA56-D653-D38C-F2C5-6988F7402D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" b="5241"/>
          <a:stretch/>
        </p:blipFill>
        <p:spPr>
          <a:xfrm>
            <a:off x="-5698" y="-13808"/>
            <a:ext cx="12216548" cy="6871808"/>
          </a:xfrm>
          <a:prstGeom prst="rect">
            <a:avLst/>
          </a:prstGeom>
        </p:spPr>
      </p:pic>
      <p:pic>
        <p:nvPicPr>
          <p:cNvPr id="2" name="Picture 4" descr="Creative Commons Licenses">
            <a:extLst>
              <a:ext uri="{FF2B5EF4-FFF2-40B4-BE49-F238E27FC236}">
                <a16:creationId xmlns:a16="http://schemas.microsoft.com/office/drawing/2014/main" id="{607234FD-11D3-9485-0CE7-18CB2F3491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4" t="25503" r="11070" b="27517"/>
          <a:stretch/>
        </p:blipFill>
        <p:spPr bwMode="auto">
          <a:xfrm>
            <a:off x="10906515" y="6390166"/>
            <a:ext cx="1163019" cy="38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uppo 15">
            <a:extLst>
              <a:ext uri="{FF2B5EF4-FFF2-40B4-BE49-F238E27FC236}">
                <a16:creationId xmlns:a16="http://schemas.microsoft.com/office/drawing/2014/main" id="{FBBB1AA9-8346-5728-33EA-92FC5E2CBF40}"/>
              </a:ext>
            </a:extLst>
          </p:cNvPr>
          <p:cNvGrpSpPr/>
          <p:nvPr/>
        </p:nvGrpSpPr>
        <p:grpSpPr>
          <a:xfrm>
            <a:off x="1628376" y="1513331"/>
            <a:ext cx="8935248" cy="3489494"/>
            <a:chOff x="2220432" y="1491297"/>
            <a:chExt cx="8935248" cy="3489494"/>
          </a:xfrm>
        </p:grpSpPr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1FA666AB-CDCC-A53E-6211-60BB0AAAD253}"/>
                </a:ext>
              </a:extLst>
            </p:cNvPr>
            <p:cNvSpPr/>
            <p:nvPr/>
          </p:nvSpPr>
          <p:spPr>
            <a:xfrm>
              <a:off x="2220432" y="1491297"/>
              <a:ext cx="8935248" cy="3489494"/>
            </a:xfrm>
            <a:prstGeom prst="rect">
              <a:avLst/>
            </a:prstGeom>
            <a:solidFill>
              <a:srgbClr val="0C346B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4486A3C3-A0A4-F8DB-2B2D-388A5A284088}"/>
                </a:ext>
              </a:extLst>
            </p:cNvPr>
            <p:cNvSpPr txBox="1"/>
            <p:nvPr/>
          </p:nvSpPr>
          <p:spPr>
            <a:xfrm>
              <a:off x="2655873" y="2274143"/>
              <a:ext cx="8060267" cy="58477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200" b="1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Thank </a:t>
              </a:r>
              <a:r>
                <a:rPr lang="it-IT" sz="3200" b="1" dirty="0" err="1">
                  <a:solidFill>
                    <a:schemeClr val="bg1"/>
                  </a:solidFill>
                  <a:latin typeface="Aptos Display" panose="020B0004020202020204" pitchFamily="34" charset="0"/>
                </a:rPr>
                <a:t>you</a:t>
              </a:r>
              <a:r>
                <a:rPr lang="it-IT" sz="3200" b="1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 for </a:t>
              </a:r>
              <a:r>
                <a:rPr lang="it-IT" sz="3200" b="1" dirty="0" err="1">
                  <a:solidFill>
                    <a:schemeClr val="bg1"/>
                  </a:solidFill>
                  <a:latin typeface="Aptos Display" panose="020B0004020202020204" pitchFamily="34" charset="0"/>
                </a:rPr>
                <a:t>your</a:t>
              </a:r>
              <a:r>
                <a:rPr lang="it-IT" sz="3200" b="1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 </a:t>
              </a:r>
              <a:r>
                <a:rPr lang="it-IT" sz="3200" b="1" dirty="0" err="1">
                  <a:solidFill>
                    <a:schemeClr val="bg1"/>
                  </a:solidFill>
                  <a:latin typeface="Aptos Display" panose="020B0004020202020204" pitchFamily="34" charset="0"/>
                </a:rPr>
                <a:t>attention</a:t>
              </a:r>
              <a:endParaRPr lang="it-IT" sz="3200" b="1" dirty="0">
                <a:solidFill>
                  <a:schemeClr val="bg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F901982A-D103-DF25-5AEC-A61E57D8998D}"/>
                </a:ext>
              </a:extLst>
            </p:cNvPr>
            <p:cNvSpPr txBox="1"/>
            <p:nvPr/>
          </p:nvSpPr>
          <p:spPr>
            <a:xfrm>
              <a:off x="7211826" y="3417173"/>
              <a:ext cx="29049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Carolina Manfredini, Laura Giovinazzi, Margherita </a:t>
              </a:r>
              <a:r>
                <a:rPr lang="en-US" sz="1400" dirty="0" err="1">
                  <a:solidFill>
                    <a:schemeClr val="bg1"/>
                  </a:solidFill>
                  <a:latin typeface="Aptos Display" panose="020B0004020202020204" pitchFamily="34" charset="0"/>
                </a:rPr>
                <a:t>Criveller</a:t>
              </a:r>
              <a:endParaRPr lang="en-US" sz="1400" dirty="0">
                <a:solidFill>
                  <a:schemeClr val="bg1"/>
                </a:solidFill>
                <a:latin typeface="Aptos Display" panose="020B0004020202020204" pitchFamily="34" charset="0"/>
              </a:endParaRPr>
            </a:p>
            <a:p>
              <a:pPr algn="ctr"/>
              <a:r>
                <a:rPr lang="it-IT" sz="1400" dirty="0">
                  <a:solidFill>
                    <a:srgbClr val="00B0F0"/>
                  </a:solidFill>
                  <a:latin typeface="Aptos Display" panose="020B0004020202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rdm@unimi.it</a:t>
              </a:r>
              <a:r>
                <a:rPr lang="it-IT" sz="1400" dirty="0">
                  <a:solidFill>
                    <a:srgbClr val="00B0F0"/>
                  </a:solidFill>
                  <a:latin typeface="Aptos Display" panose="020B0004020202020204" pitchFamily="34" charset="0"/>
                </a:rPr>
                <a:t> </a:t>
              </a:r>
              <a:r>
                <a:rPr lang="it-IT" sz="1400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| </a:t>
              </a:r>
              <a:r>
                <a:rPr lang="it-IT" sz="1400" dirty="0">
                  <a:solidFill>
                    <a:srgbClr val="00B0F0"/>
                  </a:solidFill>
                  <a:latin typeface="Aptos Display" panose="020B000402020202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dataverse@unimi.it</a:t>
              </a:r>
              <a:r>
                <a:rPr lang="it-IT" sz="1400" dirty="0">
                  <a:solidFill>
                    <a:srgbClr val="00B0F0"/>
                  </a:solidFill>
                  <a:latin typeface="Aptos Display" panose="020B0004020202020204" pitchFamily="34" charset="0"/>
                </a:rPr>
                <a:t> </a:t>
              </a:r>
            </a:p>
          </p:txBody>
        </p:sp>
        <p:cxnSp>
          <p:nvCxnSpPr>
            <p:cNvPr id="15" name="Connettore 1 21">
              <a:extLst>
                <a:ext uri="{FF2B5EF4-FFF2-40B4-BE49-F238E27FC236}">
                  <a16:creationId xmlns:a16="http://schemas.microsoft.com/office/drawing/2014/main" id="{94F6EC5B-BDCB-3214-445B-D867619FF9CD}"/>
                </a:ext>
              </a:extLst>
            </p:cNvPr>
            <p:cNvCxnSpPr>
              <a:cxnSpLocks/>
            </p:cNvCxnSpPr>
            <p:nvPr/>
          </p:nvCxnSpPr>
          <p:spPr>
            <a:xfrm>
              <a:off x="6671256" y="3269417"/>
              <a:ext cx="0" cy="118410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Immagine 9" descr="Immagine che contiene Carattere, Elementi grafici, schermata, testo&#10;&#10;Descrizione generata automaticamente">
            <a:extLst>
              <a:ext uri="{FF2B5EF4-FFF2-40B4-BE49-F238E27FC236}">
                <a16:creationId xmlns:a16="http://schemas.microsoft.com/office/drawing/2014/main" id="{91288035-E9EC-4598-9559-64EDE9DA6DB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148" y="3257497"/>
            <a:ext cx="3636879" cy="110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905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643</Words>
  <Application>Microsoft Macintosh PowerPoint</Application>
  <PresentationFormat>Widescreen</PresentationFormat>
  <Paragraphs>66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Carolina Manfredini</dc:creator>
  <cp:lastModifiedBy>Carolina Manfredini</cp:lastModifiedBy>
  <cp:revision>499</cp:revision>
  <dcterms:created xsi:type="dcterms:W3CDTF">2024-03-04T13:34:15Z</dcterms:created>
  <dcterms:modified xsi:type="dcterms:W3CDTF">2025-09-08T08:36:35Z</dcterms:modified>
</cp:coreProperties>
</file>