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31"/>
    <p:restoredTop sz="94771"/>
  </p:normalViewPr>
  <p:slideViewPr>
    <p:cSldViewPr snapToGrid="0">
      <p:cViewPr varScale="1">
        <p:scale>
          <a:sx n="58" d="100"/>
          <a:sy n="58" d="100"/>
        </p:scale>
        <p:origin x="7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2997</TotalTime>
  <Words>1032</Words>
  <Application>Microsoft Macintosh PowerPoint</Application>
  <PresentationFormat>Custom</PresentationFormat>
  <Paragraphs>166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Source Sans Pro</vt:lpstr>
      <vt:lpstr>Wingdings</vt:lpstr>
      <vt:lpstr>Office Theme</vt:lpstr>
      <vt:lpstr>Pierre Mounier Johan Rooryck</vt:lpstr>
      <vt:lpstr>Outline</vt:lpstr>
      <vt:lpstr>1. Background</vt:lpstr>
      <vt:lpstr>2. Vision and Mission</vt:lpstr>
      <vt:lpstr>3. Objectives</vt:lpstr>
      <vt:lpstr>3. Objectives</vt:lpstr>
      <vt:lpstr>3. Objectives</vt:lpstr>
      <vt:lpstr>4. Services</vt:lpstr>
      <vt:lpstr>5. Task Forces</vt:lpstr>
      <vt:lpstr>PowerPoint Presentation</vt:lpstr>
      <vt:lpstr>7. Governance</vt:lpstr>
      <vt:lpstr>7. Governance: three levels</vt:lpstr>
      <vt:lpstr>Why Diamond Open Access?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Rooryck</dc:creator>
  <cp:lastModifiedBy>Johan Rooryck</cp:lastModifiedBy>
  <cp:revision>9</cp:revision>
  <dcterms:created xsi:type="dcterms:W3CDTF">2025-01-11T09:58:31Z</dcterms:created>
  <dcterms:modified xsi:type="dcterms:W3CDTF">2025-09-12T07:45:50Z</dcterms:modified>
</cp:coreProperties>
</file>